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19" r:id="rId3"/>
    <p:sldId id="520" r:id="rId4"/>
    <p:sldId id="522" r:id="rId5"/>
    <p:sldId id="523" r:id="rId6"/>
    <p:sldId id="509" r:id="rId7"/>
    <p:sldId id="512" r:id="rId8"/>
    <p:sldId id="524" r:id="rId9"/>
    <p:sldId id="525" r:id="rId10"/>
    <p:sldId id="518" r:id="rId11"/>
  </p:sldIdLst>
  <p:sldSz cx="9906000" cy="6858000" type="A4"/>
  <p:notesSz cx="6797675" cy="99298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0033"/>
    <a:srgbClr val="009999"/>
    <a:srgbClr val="CCFFFF"/>
    <a:srgbClr val="FF7C80"/>
    <a:srgbClr val="FFFF66"/>
    <a:srgbClr val="66CCFF"/>
    <a:srgbClr val="993300"/>
    <a:srgbClr val="B7EFFE"/>
    <a:srgbClr val="FEF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6" autoAdjust="0"/>
    <p:restoredTop sz="94652" autoAdjust="0"/>
  </p:normalViewPr>
  <p:slideViewPr>
    <p:cSldViewPr>
      <p:cViewPr>
        <p:scale>
          <a:sx n="70" d="100"/>
          <a:sy n="70" d="100"/>
        </p:scale>
        <p:origin x="-1872" y="-4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9F823-00FF-4E12-A013-24B01C03BF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B79F34-684F-4E03-89C3-AEC550277BA2}">
      <dgm:prSet phldrT="[Текст]" custT="1"/>
      <dgm:spPr>
        <a:solidFill>
          <a:srgbClr val="009999"/>
        </a:solidFill>
      </dgm:spPr>
      <dgm:t>
        <a:bodyPr/>
        <a:lstStyle/>
        <a:p>
          <a:pPr algn="ctr"/>
          <a:r>
            <a:rPr lang="ru-RU" sz="2400" dirty="0" smtClean="0"/>
            <a:t>Медицинские маски</a:t>
          </a:r>
          <a:endParaRPr lang="ru-RU" sz="2400" dirty="0"/>
        </a:p>
      </dgm:t>
    </dgm:pt>
    <dgm:pt modelId="{135C914E-9719-4FA6-AAB7-2DED9E37C060}" type="parTrans" cxnId="{B9483D4C-D8B4-4DC6-A8AB-9436A5AD9859}">
      <dgm:prSet/>
      <dgm:spPr/>
      <dgm:t>
        <a:bodyPr/>
        <a:lstStyle/>
        <a:p>
          <a:endParaRPr lang="ru-RU"/>
        </a:p>
      </dgm:t>
    </dgm:pt>
    <dgm:pt modelId="{C61C379E-3345-437B-BB2B-0AF9A77B0EE1}" type="sibTrans" cxnId="{B9483D4C-D8B4-4DC6-A8AB-9436A5AD9859}">
      <dgm:prSet/>
      <dgm:spPr/>
      <dgm:t>
        <a:bodyPr/>
        <a:lstStyle/>
        <a:p>
          <a:endParaRPr lang="ru-RU"/>
        </a:p>
      </dgm:t>
    </dgm:pt>
    <dgm:pt modelId="{8D2015BC-F019-4237-82CA-4DC0089895BF}">
      <dgm:prSet phldrT="[Текст]"/>
      <dgm:spPr/>
      <dgm:t>
        <a:bodyPr/>
        <a:lstStyle/>
        <a:p>
          <a:r>
            <a:rPr lang="ru-RU" dirty="0" smtClean="0">
              <a:solidFill>
                <a:srgbClr val="FF0033"/>
              </a:solidFill>
            </a:rPr>
            <a:t>ГОСТ Р 58396-2019</a:t>
          </a:r>
          <a:endParaRPr lang="ru-RU" dirty="0">
            <a:solidFill>
              <a:srgbClr val="FF0033"/>
            </a:solidFill>
          </a:endParaRPr>
        </a:p>
      </dgm:t>
    </dgm:pt>
    <dgm:pt modelId="{96E88201-82A3-4146-8A15-ABC61B43F1F0}" type="parTrans" cxnId="{51FB1614-74DF-4003-AE84-AAC65AE3E082}">
      <dgm:prSet/>
      <dgm:spPr/>
      <dgm:t>
        <a:bodyPr/>
        <a:lstStyle/>
        <a:p>
          <a:endParaRPr lang="ru-RU"/>
        </a:p>
      </dgm:t>
    </dgm:pt>
    <dgm:pt modelId="{8DE2CC6A-5BFE-406B-A486-8E204D7192CC}" type="sibTrans" cxnId="{51FB1614-74DF-4003-AE84-AAC65AE3E082}">
      <dgm:prSet/>
      <dgm:spPr/>
      <dgm:t>
        <a:bodyPr/>
        <a:lstStyle/>
        <a:p>
          <a:endParaRPr lang="ru-RU"/>
        </a:p>
      </dgm:t>
    </dgm:pt>
    <dgm:pt modelId="{1A29D565-7AAD-46E7-88DB-BC44544CC30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тип </a:t>
          </a:r>
          <a:r>
            <a:rPr lang="en-US" dirty="0" smtClean="0"/>
            <a:t>I</a:t>
          </a:r>
          <a:endParaRPr lang="ru-RU" dirty="0"/>
        </a:p>
      </dgm:t>
    </dgm:pt>
    <dgm:pt modelId="{C4CE5ECE-D8BD-4F90-8F61-5BE81F8BB41A}" type="parTrans" cxnId="{8DC142C5-9D0A-47E6-846E-EBA955EC16D5}">
      <dgm:prSet/>
      <dgm:spPr/>
      <dgm:t>
        <a:bodyPr/>
        <a:lstStyle/>
        <a:p>
          <a:endParaRPr lang="ru-RU"/>
        </a:p>
      </dgm:t>
    </dgm:pt>
    <dgm:pt modelId="{C5A331D5-38DE-4A6B-85CD-0775D15AF630}" type="sibTrans" cxnId="{8DC142C5-9D0A-47E6-846E-EBA955EC16D5}">
      <dgm:prSet/>
      <dgm:spPr/>
      <dgm:t>
        <a:bodyPr/>
        <a:lstStyle/>
        <a:p>
          <a:endParaRPr lang="ru-RU"/>
        </a:p>
      </dgm:t>
    </dgm:pt>
    <dgm:pt modelId="{C10024FB-6FD2-48AD-B280-955D161CCD39}">
      <dgm:prSet phldrT="[Текст]" custT="1"/>
      <dgm:spPr>
        <a:solidFill>
          <a:srgbClr val="009999"/>
        </a:solidFill>
      </dgm:spPr>
      <dgm:t>
        <a:bodyPr/>
        <a:lstStyle/>
        <a:p>
          <a:pPr algn="ctr"/>
          <a:r>
            <a:rPr lang="ru-RU" sz="2400" dirty="0" smtClean="0"/>
            <a:t>Медицинские респираторы</a:t>
          </a:r>
          <a:endParaRPr lang="ru-RU" sz="2400" dirty="0"/>
        </a:p>
      </dgm:t>
    </dgm:pt>
    <dgm:pt modelId="{DD4D94F2-D3D6-4997-AAE6-A03D964B216C}" type="parTrans" cxnId="{B3CDEC03-1A8E-4A50-897C-5E9E3A57E1F6}">
      <dgm:prSet/>
      <dgm:spPr/>
      <dgm:t>
        <a:bodyPr/>
        <a:lstStyle/>
        <a:p>
          <a:endParaRPr lang="ru-RU"/>
        </a:p>
      </dgm:t>
    </dgm:pt>
    <dgm:pt modelId="{B29D58E6-39B1-4013-AADB-AD7BCA575393}" type="sibTrans" cxnId="{B3CDEC03-1A8E-4A50-897C-5E9E3A57E1F6}">
      <dgm:prSet/>
      <dgm:spPr/>
      <dgm:t>
        <a:bodyPr/>
        <a:lstStyle/>
        <a:p>
          <a:endParaRPr lang="ru-RU"/>
        </a:p>
      </dgm:t>
    </dgm:pt>
    <dgm:pt modelId="{BABA03B9-29BF-4C64-99B5-8C3E08EF5749}">
      <dgm:prSet phldrT="[Текст]"/>
      <dgm:spPr/>
      <dgm:t>
        <a:bodyPr/>
        <a:lstStyle/>
        <a:p>
          <a:r>
            <a:rPr lang="ru-RU" dirty="0" smtClean="0">
              <a:solidFill>
                <a:srgbClr val="FF0033"/>
              </a:solidFill>
            </a:rPr>
            <a:t>ГОСТ 12.4.294-2015</a:t>
          </a:r>
          <a:endParaRPr lang="ru-RU" dirty="0">
            <a:solidFill>
              <a:srgbClr val="FF0033"/>
            </a:solidFill>
          </a:endParaRPr>
        </a:p>
      </dgm:t>
    </dgm:pt>
    <dgm:pt modelId="{5121D953-4DF7-47BF-A425-BADBD74AD45C}" type="parTrans" cxnId="{14213B20-B34B-4772-961A-2270C7D1238C}">
      <dgm:prSet/>
      <dgm:spPr/>
      <dgm:t>
        <a:bodyPr/>
        <a:lstStyle/>
        <a:p>
          <a:endParaRPr lang="ru-RU"/>
        </a:p>
      </dgm:t>
    </dgm:pt>
    <dgm:pt modelId="{A8D38C45-4801-4C85-9533-080F38F179A9}" type="sibTrans" cxnId="{14213B20-B34B-4772-961A-2270C7D1238C}">
      <dgm:prSet/>
      <dgm:spPr/>
      <dgm:t>
        <a:bodyPr/>
        <a:lstStyle/>
        <a:p>
          <a:endParaRPr lang="ru-RU"/>
        </a:p>
      </dgm:t>
    </dgm:pt>
    <dgm:pt modelId="{701C8A91-966A-4862-80D7-34C4CAC5A28D}">
      <dgm:prSet phldrT="[Текст]"/>
      <dgm:spPr/>
      <dgm:t>
        <a:bodyPr/>
        <a:lstStyle/>
        <a:p>
          <a:r>
            <a:rPr lang="en-US" dirty="0" smtClean="0"/>
            <a:t>- FFP1 - </a:t>
          </a:r>
          <a:r>
            <a:rPr lang="ru-RU" dirty="0" smtClean="0"/>
            <a:t>низкая эффективность</a:t>
          </a:r>
          <a:endParaRPr lang="ru-RU" dirty="0"/>
        </a:p>
      </dgm:t>
    </dgm:pt>
    <dgm:pt modelId="{FE4169B8-DA0E-4EC0-A630-FAD9656F4B13}" type="parTrans" cxnId="{D7096AA5-B1A6-4987-9B17-626B92245744}">
      <dgm:prSet/>
      <dgm:spPr/>
      <dgm:t>
        <a:bodyPr/>
        <a:lstStyle/>
        <a:p>
          <a:endParaRPr lang="ru-RU"/>
        </a:p>
      </dgm:t>
    </dgm:pt>
    <dgm:pt modelId="{4B446900-4AB5-4127-9776-DE4B957E4223}" type="sibTrans" cxnId="{D7096AA5-B1A6-4987-9B17-626B92245744}">
      <dgm:prSet/>
      <dgm:spPr/>
      <dgm:t>
        <a:bodyPr/>
        <a:lstStyle/>
        <a:p>
          <a:endParaRPr lang="ru-RU"/>
        </a:p>
      </dgm:t>
    </dgm:pt>
    <dgm:pt modelId="{8DEDCDCD-D74B-48D2-A0EF-A8D639D2692F}">
      <dgm:prSet phldrT="[Текст]"/>
      <dgm:spPr/>
      <dgm:t>
        <a:bodyPr/>
        <a:lstStyle/>
        <a:p>
          <a:r>
            <a:rPr lang="ru-RU" dirty="0" smtClean="0"/>
            <a:t>многоразовые</a:t>
          </a:r>
          <a:endParaRPr lang="ru-RU" dirty="0"/>
        </a:p>
      </dgm:t>
    </dgm:pt>
    <dgm:pt modelId="{523C09A9-E461-4DF7-BD82-C9E0DAD6C338}" type="parTrans" cxnId="{54B10009-9FB6-4048-8B29-6F9B13E668B6}">
      <dgm:prSet/>
      <dgm:spPr/>
      <dgm:t>
        <a:bodyPr/>
        <a:lstStyle/>
        <a:p>
          <a:endParaRPr lang="ru-RU"/>
        </a:p>
      </dgm:t>
    </dgm:pt>
    <dgm:pt modelId="{16491E0F-AF2A-4D7B-A7DD-AC490A43F4C6}" type="sibTrans" cxnId="{54B10009-9FB6-4048-8B29-6F9B13E668B6}">
      <dgm:prSet/>
      <dgm:spPr/>
      <dgm:t>
        <a:bodyPr/>
        <a:lstStyle/>
        <a:p>
          <a:endParaRPr lang="ru-RU"/>
        </a:p>
      </dgm:t>
    </dgm:pt>
    <dgm:pt modelId="{D6B95E9B-A35D-46A6-A978-B6AB2D82E38B}">
      <dgm:prSet/>
      <dgm:spPr/>
      <dgm:t>
        <a:bodyPr/>
        <a:lstStyle/>
        <a:p>
          <a:r>
            <a:rPr lang="en-US" dirty="0" smtClean="0"/>
            <a:t>- FFP2 - </a:t>
          </a:r>
          <a:r>
            <a:rPr lang="ru-RU" dirty="0" smtClean="0"/>
            <a:t>средняя эффективность</a:t>
          </a:r>
          <a:endParaRPr lang="ru-RU" dirty="0"/>
        </a:p>
      </dgm:t>
    </dgm:pt>
    <dgm:pt modelId="{0A5F2947-0648-4415-B672-0422E808D8EF}" type="parTrans" cxnId="{E9FA4AAE-78F2-43E4-9C26-51160A396EB1}">
      <dgm:prSet/>
      <dgm:spPr/>
      <dgm:t>
        <a:bodyPr/>
        <a:lstStyle/>
        <a:p>
          <a:endParaRPr lang="ru-RU"/>
        </a:p>
      </dgm:t>
    </dgm:pt>
    <dgm:pt modelId="{A285A249-5494-4091-8FE8-3A3E1EDEBE00}" type="sibTrans" cxnId="{E9FA4AAE-78F2-43E4-9C26-51160A396EB1}">
      <dgm:prSet/>
      <dgm:spPr/>
      <dgm:t>
        <a:bodyPr/>
        <a:lstStyle/>
        <a:p>
          <a:endParaRPr lang="ru-RU"/>
        </a:p>
      </dgm:t>
    </dgm:pt>
    <dgm:pt modelId="{A98AFC0C-8083-43FE-9424-A6571A73F223}">
      <dgm:prSet/>
      <dgm:spPr/>
      <dgm:t>
        <a:bodyPr/>
        <a:lstStyle/>
        <a:p>
          <a:r>
            <a:rPr lang="en-US" dirty="0" smtClean="0"/>
            <a:t>- FFP3 - </a:t>
          </a:r>
          <a:r>
            <a:rPr lang="ru-RU" dirty="0" smtClean="0"/>
            <a:t>высокая эффективность</a:t>
          </a:r>
          <a:endParaRPr lang="ru-RU" dirty="0"/>
        </a:p>
      </dgm:t>
    </dgm:pt>
    <dgm:pt modelId="{3CFBEDAA-F5F5-4FB9-B2DF-385FE1FD6137}" type="parTrans" cxnId="{5D3D3577-8026-4DB1-9D6E-1226D78FA656}">
      <dgm:prSet/>
      <dgm:spPr/>
      <dgm:t>
        <a:bodyPr/>
        <a:lstStyle/>
        <a:p>
          <a:endParaRPr lang="ru-RU"/>
        </a:p>
      </dgm:t>
    </dgm:pt>
    <dgm:pt modelId="{B280FDF8-35C7-42F5-92A1-2207B61ED3E4}" type="sibTrans" cxnId="{5D3D3577-8026-4DB1-9D6E-1226D78FA656}">
      <dgm:prSet/>
      <dgm:spPr/>
      <dgm:t>
        <a:bodyPr/>
        <a:lstStyle/>
        <a:p>
          <a:endParaRPr lang="ru-RU"/>
        </a:p>
      </dgm:t>
    </dgm:pt>
    <dgm:pt modelId="{EDFF60D8-53D8-44E9-B42F-D8F281ACCCC9}">
      <dgm:prSet/>
      <dgm:spPr/>
      <dgm:t>
        <a:bodyPr/>
        <a:lstStyle/>
        <a:p>
          <a:r>
            <a:rPr lang="ru-RU" dirty="0" smtClean="0"/>
            <a:t>одноразовые</a:t>
          </a:r>
          <a:endParaRPr lang="ru-RU" dirty="0"/>
        </a:p>
      </dgm:t>
    </dgm:pt>
    <dgm:pt modelId="{5A1FC323-2A30-4676-B780-9A761FD21F94}" type="parTrans" cxnId="{4DB24E3B-2516-42E1-ABF4-5F3151359393}">
      <dgm:prSet/>
      <dgm:spPr/>
      <dgm:t>
        <a:bodyPr/>
        <a:lstStyle/>
        <a:p>
          <a:endParaRPr lang="ru-RU"/>
        </a:p>
      </dgm:t>
    </dgm:pt>
    <dgm:pt modelId="{86DE1FD0-7361-4742-B3DB-EE55644EE4DA}" type="sibTrans" cxnId="{4DB24E3B-2516-42E1-ABF4-5F3151359393}">
      <dgm:prSet/>
      <dgm:spPr/>
      <dgm:t>
        <a:bodyPr/>
        <a:lstStyle/>
        <a:p>
          <a:endParaRPr lang="ru-RU"/>
        </a:p>
      </dgm:t>
    </dgm:pt>
    <dgm:pt modelId="{363BE3E2-62E8-41A8-B921-10ADCE9DC23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тип</a:t>
          </a:r>
          <a:r>
            <a:rPr lang="en-US" dirty="0" smtClean="0"/>
            <a:t> II</a:t>
          </a:r>
          <a:endParaRPr lang="ru-RU" dirty="0" smtClean="0"/>
        </a:p>
        <a:p>
          <a:endParaRPr lang="ru-RU" dirty="0"/>
        </a:p>
      </dgm:t>
    </dgm:pt>
    <dgm:pt modelId="{51B72DC7-4BDD-4681-9B6A-4C63A982DF34}" type="parTrans" cxnId="{4E7819E3-93FE-43A4-8884-416B03A71A28}">
      <dgm:prSet/>
      <dgm:spPr/>
    </dgm:pt>
    <dgm:pt modelId="{281BD4A6-8D7B-4F26-987B-057428CA09AB}" type="sibTrans" cxnId="{4E7819E3-93FE-43A4-8884-416B03A71A28}">
      <dgm:prSet/>
      <dgm:spPr/>
    </dgm:pt>
    <dgm:pt modelId="{A3F961C7-6ACB-4190-B5EE-9FFC6D6E5A06}" type="pres">
      <dgm:prSet presAssocID="{1D19F823-00FF-4E12-A013-24B01C03BF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D3D7B-7E9D-4588-AA39-3FEDA0EB1E12}" type="pres">
      <dgm:prSet presAssocID="{CCB79F34-684F-4E03-89C3-AEC550277BA2}" presName="parentLin" presStyleCnt="0"/>
      <dgm:spPr/>
    </dgm:pt>
    <dgm:pt modelId="{ABE95371-DDF8-4317-B4FC-A5E5ADD749E6}" type="pres">
      <dgm:prSet presAssocID="{CCB79F34-684F-4E03-89C3-AEC550277BA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B5342EC-A3D1-4EFD-8BE1-35032ADFC4E4}" type="pres">
      <dgm:prSet presAssocID="{CCB79F34-684F-4E03-89C3-AEC550277BA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970F-99C7-425E-B369-636E6874CE03}" type="pres">
      <dgm:prSet presAssocID="{CCB79F34-684F-4E03-89C3-AEC550277BA2}" presName="negativeSpace" presStyleCnt="0"/>
      <dgm:spPr/>
    </dgm:pt>
    <dgm:pt modelId="{FA34CBCE-4CE2-4E0E-9BC3-C7B1BFFAC71F}" type="pres">
      <dgm:prSet presAssocID="{CCB79F34-684F-4E03-89C3-AEC550277BA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DEE89-8CA9-47E5-B8B6-E859188266E2}" type="pres">
      <dgm:prSet presAssocID="{C61C379E-3345-437B-BB2B-0AF9A77B0EE1}" presName="spaceBetweenRectangles" presStyleCnt="0"/>
      <dgm:spPr/>
    </dgm:pt>
    <dgm:pt modelId="{676C32A7-2698-451D-9102-F1C95CEBDC67}" type="pres">
      <dgm:prSet presAssocID="{C10024FB-6FD2-48AD-B280-955D161CCD39}" presName="parentLin" presStyleCnt="0"/>
      <dgm:spPr/>
    </dgm:pt>
    <dgm:pt modelId="{CF8456D1-B0C4-47A9-BFE1-ADAEEDF6CA93}" type="pres">
      <dgm:prSet presAssocID="{C10024FB-6FD2-48AD-B280-955D161CCD3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3CC1CFB-5418-4686-9AB6-37892ACA7F6C}" type="pres">
      <dgm:prSet presAssocID="{C10024FB-6FD2-48AD-B280-955D161CCD3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9A7A7-32FF-476A-AC31-562B9A043D15}" type="pres">
      <dgm:prSet presAssocID="{C10024FB-6FD2-48AD-B280-955D161CCD39}" presName="negativeSpace" presStyleCnt="0"/>
      <dgm:spPr/>
    </dgm:pt>
    <dgm:pt modelId="{0AABF0F1-898F-4C26-8879-083C6D7ED798}" type="pres">
      <dgm:prSet presAssocID="{C10024FB-6FD2-48AD-B280-955D161CCD39}" presName="childText" presStyleLbl="conFgAcc1" presStyleIdx="1" presStyleCnt="2" custLinFactNeighborX="808" custLinFactNeighborY="-17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10009-9FB6-4048-8B29-6F9B13E668B6}" srcId="{C10024FB-6FD2-48AD-B280-955D161CCD39}" destId="{8DEDCDCD-D74B-48D2-A0EF-A8D639D2692F}" srcOrd="5" destOrd="0" parTransId="{523C09A9-E461-4DF7-BD82-C9E0DAD6C338}" sibTransId="{16491E0F-AF2A-4D7B-A7DD-AC490A43F4C6}"/>
    <dgm:cxn modelId="{DC45EA45-7F16-4F0C-8642-3ED92238EDE5}" type="presOf" srcId="{C10024FB-6FD2-48AD-B280-955D161CCD39}" destId="{CF8456D1-B0C4-47A9-BFE1-ADAEEDF6CA93}" srcOrd="0" destOrd="0" presId="urn:microsoft.com/office/officeart/2005/8/layout/list1"/>
    <dgm:cxn modelId="{B9483D4C-D8B4-4DC6-A8AB-9436A5AD9859}" srcId="{1D19F823-00FF-4E12-A013-24B01C03BF66}" destId="{CCB79F34-684F-4E03-89C3-AEC550277BA2}" srcOrd="0" destOrd="0" parTransId="{135C914E-9719-4FA6-AAB7-2DED9E37C060}" sibTransId="{C61C379E-3345-437B-BB2B-0AF9A77B0EE1}"/>
    <dgm:cxn modelId="{8DC142C5-9D0A-47E6-846E-EBA955EC16D5}" srcId="{CCB79F34-684F-4E03-89C3-AEC550277BA2}" destId="{1A29D565-7AAD-46E7-88DB-BC44544CC309}" srcOrd="1" destOrd="0" parTransId="{C4CE5ECE-D8BD-4F90-8F61-5BE81F8BB41A}" sibTransId="{C5A331D5-38DE-4A6B-85CD-0775D15AF630}"/>
    <dgm:cxn modelId="{BB157ED5-6AB6-44EE-A025-E63282EF691C}" type="presOf" srcId="{363BE3E2-62E8-41A8-B921-10ADCE9DC23B}" destId="{FA34CBCE-4CE2-4E0E-9BC3-C7B1BFFAC71F}" srcOrd="0" destOrd="2" presId="urn:microsoft.com/office/officeart/2005/8/layout/list1"/>
    <dgm:cxn modelId="{14213B20-B34B-4772-961A-2270C7D1238C}" srcId="{C10024FB-6FD2-48AD-B280-955D161CCD39}" destId="{BABA03B9-29BF-4C64-99B5-8C3E08EF5749}" srcOrd="0" destOrd="0" parTransId="{5121D953-4DF7-47BF-A425-BADBD74AD45C}" sibTransId="{A8D38C45-4801-4C85-9533-080F38F179A9}"/>
    <dgm:cxn modelId="{E9FA4AAE-78F2-43E4-9C26-51160A396EB1}" srcId="{C10024FB-6FD2-48AD-B280-955D161CCD39}" destId="{D6B95E9B-A35D-46A6-A978-B6AB2D82E38B}" srcOrd="2" destOrd="0" parTransId="{0A5F2947-0648-4415-B672-0422E808D8EF}" sibTransId="{A285A249-5494-4091-8FE8-3A3E1EDEBE00}"/>
    <dgm:cxn modelId="{6CB70956-8AF4-40C8-8307-7029BDEF27CF}" type="presOf" srcId="{BABA03B9-29BF-4C64-99B5-8C3E08EF5749}" destId="{0AABF0F1-898F-4C26-8879-083C6D7ED798}" srcOrd="0" destOrd="0" presId="urn:microsoft.com/office/officeart/2005/8/layout/list1"/>
    <dgm:cxn modelId="{A411C9CF-DF29-4DAD-A0AC-6FC1C9563326}" type="presOf" srcId="{1A29D565-7AAD-46E7-88DB-BC44544CC309}" destId="{FA34CBCE-4CE2-4E0E-9BC3-C7B1BFFAC71F}" srcOrd="0" destOrd="1" presId="urn:microsoft.com/office/officeart/2005/8/layout/list1"/>
    <dgm:cxn modelId="{0CCE0880-D395-4979-8428-D8D50F961D4B}" type="presOf" srcId="{EDFF60D8-53D8-44E9-B42F-D8F281ACCCC9}" destId="{0AABF0F1-898F-4C26-8879-083C6D7ED798}" srcOrd="0" destOrd="4" presId="urn:microsoft.com/office/officeart/2005/8/layout/list1"/>
    <dgm:cxn modelId="{19F83721-D53F-4212-802F-9C3BDF502BE4}" type="presOf" srcId="{CCB79F34-684F-4E03-89C3-AEC550277BA2}" destId="{ABE95371-DDF8-4317-B4FC-A5E5ADD749E6}" srcOrd="0" destOrd="0" presId="urn:microsoft.com/office/officeart/2005/8/layout/list1"/>
    <dgm:cxn modelId="{5D3D3577-8026-4DB1-9D6E-1226D78FA656}" srcId="{C10024FB-6FD2-48AD-B280-955D161CCD39}" destId="{A98AFC0C-8083-43FE-9424-A6571A73F223}" srcOrd="3" destOrd="0" parTransId="{3CFBEDAA-F5F5-4FB9-B2DF-385FE1FD6137}" sibTransId="{B280FDF8-35C7-42F5-92A1-2207B61ED3E4}"/>
    <dgm:cxn modelId="{968A3739-41CB-44B8-96C2-3F8DB44A3163}" type="presOf" srcId="{8D2015BC-F019-4237-82CA-4DC0089895BF}" destId="{FA34CBCE-4CE2-4E0E-9BC3-C7B1BFFAC71F}" srcOrd="0" destOrd="0" presId="urn:microsoft.com/office/officeart/2005/8/layout/list1"/>
    <dgm:cxn modelId="{97E65816-82BD-4C09-A358-29ABCB9BB838}" type="presOf" srcId="{CCB79F34-684F-4E03-89C3-AEC550277BA2}" destId="{6B5342EC-A3D1-4EFD-8BE1-35032ADFC4E4}" srcOrd="1" destOrd="0" presId="urn:microsoft.com/office/officeart/2005/8/layout/list1"/>
    <dgm:cxn modelId="{51FB1614-74DF-4003-AE84-AAC65AE3E082}" srcId="{CCB79F34-684F-4E03-89C3-AEC550277BA2}" destId="{8D2015BC-F019-4237-82CA-4DC0089895BF}" srcOrd="0" destOrd="0" parTransId="{96E88201-82A3-4146-8A15-ABC61B43F1F0}" sibTransId="{8DE2CC6A-5BFE-406B-A486-8E204D7192CC}"/>
    <dgm:cxn modelId="{D7096AA5-B1A6-4987-9B17-626B92245744}" srcId="{C10024FB-6FD2-48AD-B280-955D161CCD39}" destId="{701C8A91-966A-4862-80D7-34C4CAC5A28D}" srcOrd="1" destOrd="0" parTransId="{FE4169B8-DA0E-4EC0-A630-FAD9656F4B13}" sibTransId="{4B446900-4AB5-4127-9776-DE4B957E4223}"/>
    <dgm:cxn modelId="{0FBF7D44-3CD8-41D9-9249-48170AB723D8}" type="presOf" srcId="{8DEDCDCD-D74B-48D2-A0EF-A8D639D2692F}" destId="{0AABF0F1-898F-4C26-8879-083C6D7ED798}" srcOrd="0" destOrd="5" presId="urn:microsoft.com/office/officeart/2005/8/layout/list1"/>
    <dgm:cxn modelId="{4E7819E3-93FE-43A4-8884-416B03A71A28}" srcId="{CCB79F34-684F-4E03-89C3-AEC550277BA2}" destId="{363BE3E2-62E8-41A8-B921-10ADCE9DC23B}" srcOrd="2" destOrd="0" parTransId="{51B72DC7-4BDD-4681-9B6A-4C63A982DF34}" sibTransId="{281BD4A6-8D7B-4F26-987B-057428CA09AB}"/>
    <dgm:cxn modelId="{89A7C2A2-FF4B-4C3C-8E9C-18917303D044}" type="presOf" srcId="{C10024FB-6FD2-48AD-B280-955D161CCD39}" destId="{63CC1CFB-5418-4686-9AB6-37892ACA7F6C}" srcOrd="1" destOrd="0" presId="urn:microsoft.com/office/officeart/2005/8/layout/list1"/>
    <dgm:cxn modelId="{2A1E3186-6203-4B5B-97E7-AAB3349401FC}" type="presOf" srcId="{D6B95E9B-A35D-46A6-A978-B6AB2D82E38B}" destId="{0AABF0F1-898F-4C26-8879-083C6D7ED798}" srcOrd="0" destOrd="2" presId="urn:microsoft.com/office/officeart/2005/8/layout/list1"/>
    <dgm:cxn modelId="{381064E8-FDE1-4CD1-99D7-0FC8B71E1E6F}" type="presOf" srcId="{701C8A91-966A-4862-80D7-34C4CAC5A28D}" destId="{0AABF0F1-898F-4C26-8879-083C6D7ED798}" srcOrd="0" destOrd="1" presId="urn:microsoft.com/office/officeart/2005/8/layout/list1"/>
    <dgm:cxn modelId="{B3CDEC03-1A8E-4A50-897C-5E9E3A57E1F6}" srcId="{1D19F823-00FF-4E12-A013-24B01C03BF66}" destId="{C10024FB-6FD2-48AD-B280-955D161CCD39}" srcOrd="1" destOrd="0" parTransId="{DD4D94F2-D3D6-4997-AAE6-A03D964B216C}" sibTransId="{B29D58E6-39B1-4013-AADB-AD7BCA575393}"/>
    <dgm:cxn modelId="{5844F4B9-F61D-4D57-A562-9B0F07F339D9}" type="presOf" srcId="{1D19F823-00FF-4E12-A013-24B01C03BF66}" destId="{A3F961C7-6ACB-4190-B5EE-9FFC6D6E5A06}" srcOrd="0" destOrd="0" presId="urn:microsoft.com/office/officeart/2005/8/layout/list1"/>
    <dgm:cxn modelId="{95225D79-3EAB-47EF-9780-3B62C9BF1ABD}" type="presOf" srcId="{A98AFC0C-8083-43FE-9424-A6571A73F223}" destId="{0AABF0F1-898F-4C26-8879-083C6D7ED798}" srcOrd="0" destOrd="3" presId="urn:microsoft.com/office/officeart/2005/8/layout/list1"/>
    <dgm:cxn modelId="{4DB24E3B-2516-42E1-ABF4-5F3151359393}" srcId="{C10024FB-6FD2-48AD-B280-955D161CCD39}" destId="{EDFF60D8-53D8-44E9-B42F-D8F281ACCCC9}" srcOrd="4" destOrd="0" parTransId="{5A1FC323-2A30-4676-B780-9A761FD21F94}" sibTransId="{86DE1FD0-7361-4742-B3DB-EE55644EE4DA}"/>
    <dgm:cxn modelId="{28F68990-B4C8-4A6C-95F3-749BA1797E80}" type="presParOf" srcId="{A3F961C7-6ACB-4190-B5EE-9FFC6D6E5A06}" destId="{B28D3D7B-7E9D-4588-AA39-3FEDA0EB1E12}" srcOrd="0" destOrd="0" presId="urn:microsoft.com/office/officeart/2005/8/layout/list1"/>
    <dgm:cxn modelId="{6A11862C-4FE9-4420-903B-D6339A0AE66E}" type="presParOf" srcId="{B28D3D7B-7E9D-4588-AA39-3FEDA0EB1E12}" destId="{ABE95371-DDF8-4317-B4FC-A5E5ADD749E6}" srcOrd="0" destOrd="0" presId="urn:microsoft.com/office/officeart/2005/8/layout/list1"/>
    <dgm:cxn modelId="{200CF435-C653-4BB8-B0A7-423A65519D4D}" type="presParOf" srcId="{B28D3D7B-7E9D-4588-AA39-3FEDA0EB1E12}" destId="{6B5342EC-A3D1-4EFD-8BE1-35032ADFC4E4}" srcOrd="1" destOrd="0" presId="urn:microsoft.com/office/officeart/2005/8/layout/list1"/>
    <dgm:cxn modelId="{D1145A6E-0174-4FE7-9475-3E03ABAC8B35}" type="presParOf" srcId="{A3F961C7-6ACB-4190-B5EE-9FFC6D6E5A06}" destId="{D3DF970F-99C7-425E-B369-636E6874CE03}" srcOrd="1" destOrd="0" presId="urn:microsoft.com/office/officeart/2005/8/layout/list1"/>
    <dgm:cxn modelId="{DADF694A-635D-4CA6-B4FF-87ACC03AEFAF}" type="presParOf" srcId="{A3F961C7-6ACB-4190-B5EE-9FFC6D6E5A06}" destId="{FA34CBCE-4CE2-4E0E-9BC3-C7B1BFFAC71F}" srcOrd="2" destOrd="0" presId="urn:microsoft.com/office/officeart/2005/8/layout/list1"/>
    <dgm:cxn modelId="{C12B6404-F3EE-4414-9613-F979C49FFF23}" type="presParOf" srcId="{A3F961C7-6ACB-4190-B5EE-9FFC6D6E5A06}" destId="{0D6DEE89-8CA9-47E5-B8B6-E859188266E2}" srcOrd="3" destOrd="0" presId="urn:microsoft.com/office/officeart/2005/8/layout/list1"/>
    <dgm:cxn modelId="{D749967F-3646-461F-AC2E-4A13CBF35D92}" type="presParOf" srcId="{A3F961C7-6ACB-4190-B5EE-9FFC6D6E5A06}" destId="{676C32A7-2698-451D-9102-F1C95CEBDC67}" srcOrd="4" destOrd="0" presId="urn:microsoft.com/office/officeart/2005/8/layout/list1"/>
    <dgm:cxn modelId="{DAEAEDC6-D845-4E6B-9220-1C19CA3F65CA}" type="presParOf" srcId="{676C32A7-2698-451D-9102-F1C95CEBDC67}" destId="{CF8456D1-B0C4-47A9-BFE1-ADAEEDF6CA93}" srcOrd="0" destOrd="0" presId="urn:microsoft.com/office/officeart/2005/8/layout/list1"/>
    <dgm:cxn modelId="{195DAAEF-1E18-4750-81C0-3BF8834D3C61}" type="presParOf" srcId="{676C32A7-2698-451D-9102-F1C95CEBDC67}" destId="{63CC1CFB-5418-4686-9AB6-37892ACA7F6C}" srcOrd="1" destOrd="0" presId="urn:microsoft.com/office/officeart/2005/8/layout/list1"/>
    <dgm:cxn modelId="{3406912E-0154-4714-9FA3-787217EB606D}" type="presParOf" srcId="{A3F961C7-6ACB-4190-B5EE-9FFC6D6E5A06}" destId="{5769A7A7-32FF-476A-AC31-562B9A043D15}" srcOrd="5" destOrd="0" presId="urn:microsoft.com/office/officeart/2005/8/layout/list1"/>
    <dgm:cxn modelId="{3B1CBDB0-0D7B-4543-9A0D-E5A1D1AC9C7A}" type="presParOf" srcId="{A3F961C7-6ACB-4190-B5EE-9FFC6D6E5A06}" destId="{0AABF0F1-898F-4C26-8879-083C6D7ED79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2BF09-2C27-4F44-89F9-BFB132B47100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32E22-C498-4E9E-B42E-79122CC5DF16}">
      <dgm:prSet phldrT="[Текст]" phldr="1"/>
      <dgm:spPr/>
      <dgm:t>
        <a:bodyPr/>
        <a:lstStyle/>
        <a:p>
          <a:endParaRPr lang="ru-RU" dirty="0"/>
        </a:p>
      </dgm:t>
    </dgm:pt>
    <dgm:pt modelId="{0BE26477-5BCF-4F0C-9979-46136CC0AEF2}" type="parTrans" cxnId="{E95625CE-B81B-4723-A9CB-53ED6C4D5956}">
      <dgm:prSet/>
      <dgm:spPr/>
      <dgm:t>
        <a:bodyPr/>
        <a:lstStyle/>
        <a:p>
          <a:endParaRPr lang="ru-RU"/>
        </a:p>
      </dgm:t>
    </dgm:pt>
    <dgm:pt modelId="{33009A3B-6799-46B8-A1E9-282860C5E7CB}" type="sibTrans" cxnId="{E95625CE-B81B-4723-A9CB-53ED6C4D5956}">
      <dgm:prSet/>
      <dgm:spPr/>
      <dgm:t>
        <a:bodyPr/>
        <a:lstStyle/>
        <a:p>
          <a:endParaRPr lang="ru-RU"/>
        </a:p>
      </dgm:t>
    </dgm:pt>
    <dgm:pt modelId="{5FE8A181-A819-46A0-AAAE-C3746DF0E098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Письмо Министерства промышленности и торговли РФ от 02.07.2021 №55485/13 </a:t>
          </a:r>
          <a:endParaRPr lang="ru-RU" dirty="0">
            <a:solidFill>
              <a:schemeClr val="tx1"/>
            </a:solidFill>
          </a:endParaRPr>
        </a:p>
      </dgm:t>
    </dgm:pt>
    <dgm:pt modelId="{4B348FC4-C6E0-41BE-96DB-3E0EE2BB22EF}" type="parTrans" cxnId="{266C14D0-06A1-4B2F-9BD7-D1ABBF4E94AD}">
      <dgm:prSet/>
      <dgm:spPr/>
      <dgm:t>
        <a:bodyPr/>
        <a:lstStyle/>
        <a:p>
          <a:endParaRPr lang="ru-RU"/>
        </a:p>
      </dgm:t>
    </dgm:pt>
    <dgm:pt modelId="{3D7B6C74-1D13-4D1C-B815-3ED872ADC6B0}" type="sibTrans" cxnId="{266C14D0-06A1-4B2F-9BD7-D1ABBF4E94AD}">
      <dgm:prSet/>
      <dgm:spPr/>
      <dgm:t>
        <a:bodyPr/>
        <a:lstStyle/>
        <a:p>
          <a:endParaRPr lang="ru-RU"/>
        </a:p>
      </dgm:t>
    </dgm:pt>
    <dgm:pt modelId="{359E65C4-D7CD-4E9C-8BAE-A83BD9327FA9}">
      <dgm:prSet phldrT="[Текст]" phldr="1"/>
      <dgm:spPr/>
      <dgm:t>
        <a:bodyPr/>
        <a:lstStyle/>
        <a:p>
          <a:endParaRPr lang="ru-RU"/>
        </a:p>
      </dgm:t>
    </dgm:pt>
    <dgm:pt modelId="{0937090D-4A37-4190-B701-CAB6FF775035}" type="parTrans" cxnId="{F807F81B-F278-4B8F-88A3-CE664CFF943E}">
      <dgm:prSet/>
      <dgm:spPr/>
      <dgm:t>
        <a:bodyPr/>
        <a:lstStyle/>
        <a:p>
          <a:endParaRPr lang="ru-RU"/>
        </a:p>
      </dgm:t>
    </dgm:pt>
    <dgm:pt modelId="{D8EA2599-07AC-4D5C-84B7-E856F3BFC5D2}" type="sibTrans" cxnId="{F807F81B-F278-4B8F-88A3-CE664CFF943E}">
      <dgm:prSet/>
      <dgm:spPr/>
      <dgm:t>
        <a:bodyPr/>
        <a:lstStyle/>
        <a:p>
          <a:endParaRPr lang="ru-RU"/>
        </a:p>
      </dgm:t>
    </dgm:pt>
    <dgm:pt modelId="{3B27ED43-7EF3-4416-A1FD-C8B0948DE23A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Приложение к Постановлению № 616</a:t>
          </a:r>
        </a:p>
        <a:p>
          <a:pPr algn="ctr"/>
          <a:endParaRPr lang="ru-RU" dirty="0" smtClean="0">
            <a:solidFill>
              <a:schemeClr val="tx1"/>
            </a:solidFill>
          </a:endParaRPr>
        </a:p>
        <a:p>
          <a:pPr algn="ctr"/>
          <a:r>
            <a:rPr lang="ru-RU" dirty="0" smtClean="0">
              <a:solidFill>
                <a:schemeClr val="tx1"/>
              </a:solidFill>
            </a:rPr>
            <a:t>ОКПД 2  32.50.50.190 </a:t>
          </a:r>
          <a:endParaRPr lang="ru-RU" dirty="0">
            <a:solidFill>
              <a:schemeClr val="tx1"/>
            </a:solidFill>
          </a:endParaRPr>
        </a:p>
      </dgm:t>
    </dgm:pt>
    <dgm:pt modelId="{B669418C-A375-4A0D-9265-4015093A3AA2}" type="parTrans" cxnId="{57D3581D-CF2E-4C03-A08B-8AD7197F7EA7}">
      <dgm:prSet/>
      <dgm:spPr/>
      <dgm:t>
        <a:bodyPr/>
        <a:lstStyle/>
        <a:p>
          <a:endParaRPr lang="ru-RU"/>
        </a:p>
      </dgm:t>
    </dgm:pt>
    <dgm:pt modelId="{AEDEB43D-3765-4711-8517-0A7C3B8E880C}" type="sibTrans" cxnId="{57D3581D-CF2E-4C03-A08B-8AD7197F7EA7}">
      <dgm:prSet/>
      <dgm:spPr/>
      <dgm:t>
        <a:bodyPr/>
        <a:lstStyle/>
        <a:p>
          <a:endParaRPr lang="ru-RU"/>
        </a:p>
      </dgm:t>
    </dgm:pt>
    <dgm:pt modelId="{DB31C232-11D4-4CDB-9F38-6D4D671302AF}">
      <dgm:prSet phldrT="[Текст]" phldr="1"/>
      <dgm:spPr/>
      <dgm:t>
        <a:bodyPr/>
        <a:lstStyle/>
        <a:p>
          <a:endParaRPr lang="ru-RU"/>
        </a:p>
      </dgm:t>
    </dgm:pt>
    <dgm:pt modelId="{5B1DA14D-BC5F-4F8E-9115-DAA4892CF536}" type="parTrans" cxnId="{F7A5A64F-3C01-4EF7-9424-FB8422C81375}">
      <dgm:prSet/>
      <dgm:spPr/>
      <dgm:t>
        <a:bodyPr/>
        <a:lstStyle/>
        <a:p>
          <a:endParaRPr lang="ru-RU"/>
        </a:p>
      </dgm:t>
    </dgm:pt>
    <dgm:pt modelId="{5CBA279B-C995-4BD9-996A-78302712B33D}" type="sibTrans" cxnId="{F7A5A64F-3C01-4EF7-9424-FB8422C81375}">
      <dgm:prSet/>
      <dgm:spPr/>
      <dgm:t>
        <a:bodyPr/>
        <a:lstStyle/>
        <a:p>
          <a:endParaRPr lang="ru-RU"/>
        </a:p>
      </dgm:t>
    </dgm:pt>
    <dgm:pt modelId="{4305BC4F-C320-4E0C-A5AD-0DCB37BEE25B}">
      <dgm:prSet phldrT="[Текст]"/>
      <dgm:spPr/>
      <dgm:t>
        <a:bodyPr/>
        <a:lstStyle/>
        <a:p>
          <a:pPr algn="ctr"/>
          <a:r>
            <a:rPr lang="ru-RU" u="sng" dirty="0" smtClean="0">
              <a:solidFill>
                <a:schemeClr val="tx1"/>
              </a:solidFill>
            </a:rPr>
            <a:t>Запрет Постановления № 616 только в отношении медицинских масок</a:t>
          </a:r>
          <a:endParaRPr lang="ru-RU" u="sng" dirty="0">
            <a:solidFill>
              <a:schemeClr val="tx1"/>
            </a:solidFill>
          </a:endParaRPr>
        </a:p>
      </dgm:t>
    </dgm:pt>
    <dgm:pt modelId="{BC2F36E1-ACB7-4E59-BD05-41BF074A02FA}" type="parTrans" cxnId="{5640A960-06D1-49E1-AE2C-1E259005C9FB}">
      <dgm:prSet/>
      <dgm:spPr/>
      <dgm:t>
        <a:bodyPr/>
        <a:lstStyle/>
        <a:p>
          <a:endParaRPr lang="ru-RU"/>
        </a:p>
      </dgm:t>
    </dgm:pt>
    <dgm:pt modelId="{ED40A04A-0D63-4AB8-9621-424A50D7A1AD}" type="sibTrans" cxnId="{5640A960-06D1-49E1-AE2C-1E259005C9FB}">
      <dgm:prSet/>
      <dgm:spPr/>
      <dgm:t>
        <a:bodyPr/>
        <a:lstStyle/>
        <a:p>
          <a:endParaRPr lang="ru-RU"/>
        </a:p>
      </dgm:t>
    </dgm:pt>
    <dgm:pt modelId="{B6BA5A80-4829-4DB7-A95A-246269ACF459}">
      <dgm:prSet/>
      <dgm:spPr/>
      <dgm:t>
        <a:bodyPr/>
        <a:lstStyle/>
        <a:p>
          <a:pPr algn="l"/>
          <a:endParaRPr lang="ru-RU" dirty="0" smtClean="0"/>
        </a:p>
      </dgm:t>
    </dgm:pt>
    <dgm:pt modelId="{469EEA03-48C7-428B-91A8-B290AE481B0E}" type="parTrans" cxnId="{47666310-C89F-4055-B5D4-55B3D47A37C7}">
      <dgm:prSet/>
      <dgm:spPr/>
      <dgm:t>
        <a:bodyPr/>
        <a:lstStyle/>
        <a:p>
          <a:endParaRPr lang="ru-RU"/>
        </a:p>
      </dgm:t>
    </dgm:pt>
    <dgm:pt modelId="{5A09A3AC-1F06-439B-AD23-D344BDF27DC2}" type="sibTrans" cxnId="{47666310-C89F-4055-B5D4-55B3D47A37C7}">
      <dgm:prSet/>
      <dgm:spPr/>
      <dgm:t>
        <a:bodyPr/>
        <a:lstStyle/>
        <a:p>
          <a:endParaRPr lang="ru-RU"/>
        </a:p>
      </dgm:t>
    </dgm:pt>
    <dgm:pt modelId="{91658AD4-DCC7-40C9-92C3-095F6EA22434}" type="pres">
      <dgm:prSet presAssocID="{DBA2BF09-2C27-4F44-89F9-BFB132B471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B0F61-6ACB-45AE-A4D7-253F661B8346}" type="pres">
      <dgm:prSet presAssocID="{DFC32E22-C498-4E9E-B42E-79122CC5DF16}" presName="compositeNode" presStyleCnt="0">
        <dgm:presLayoutVars>
          <dgm:bulletEnabled val="1"/>
        </dgm:presLayoutVars>
      </dgm:prSet>
      <dgm:spPr/>
    </dgm:pt>
    <dgm:pt modelId="{E8DCDFB0-706D-45AE-B470-580D99A43565}" type="pres">
      <dgm:prSet presAssocID="{DFC32E22-C498-4E9E-B42E-79122CC5DF16}" presName="bgRect" presStyleLbl="node1" presStyleIdx="0" presStyleCnt="3"/>
      <dgm:spPr/>
      <dgm:t>
        <a:bodyPr/>
        <a:lstStyle/>
        <a:p>
          <a:endParaRPr lang="ru-RU"/>
        </a:p>
      </dgm:t>
    </dgm:pt>
    <dgm:pt modelId="{B8D659F6-8701-40F5-AC74-5D4DEEB1B18A}" type="pres">
      <dgm:prSet presAssocID="{DFC32E22-C498-4E9E-B42E-79122CC5DF1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F17BD-EC26-4713-BF46-BD6361591E76}" type="pres">
      <dgm:prSet presAssocID="{DFC32E22-C498-4E9E-B42E-79122CC5DF1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8AB2F-CCE1-4004-8DF9-8E2FB7AB2316}" type="pres">
      <dgm:prSet presAssocID="{33009A3B-6799-46B8-A1E9-282860C5E7CB}" presName="hSp" presStyleCnt="0"/>
      <dgm:spPr/>
    </dgm:pt>
    <dgm:pt modelId="{A659A04E-B25F-48A9-A84D-58C46D3CF385}" type="pres">
      <dgm:prSet presAssocID="{33009A3B-6799-46B8-A1E9-282860C5E7CB}" presName="vProcSp" presStyleCnt="0"/>
      <dgm:spPr/>
    </dgm:pt>
    <dgm:pt modelId="{B0A45A50-4013-48BC-8B1A-3D665A725CA7}" type="pres">
      <dgm:prSet presAssocID="{33009A3B-6799-46B8-A1E9-282860C5E7CB}" presName="vSp1" presStyleCnt="0"/>
      <dgm:spPr/>
    </dgm:pt>
    <dgm:pt modelId="{B4865B87-88E1-4E7D-AD96-1B5884DC3D46}" type="pres">
      <dgm:prSet presAssocID="{33009A3B-6799-46B8-A1E9-282860C5E7CB}" presName="simulatedConn" presStyleLbl="solidFgAcc1" presStyleIdx="0" presStyleCnt="2"/>
      <dgm:spPr/>
    </dgm:pt>
    <dgm:pt modelId="{F153540A-0FCE-443C-8E96-BC5294BFE119}" type="pres">
      <dgm:prSet presAssocID="{33009A3B-6799-46B8-A1E9-282860C5E7CB}" presName="vSp2" presStyleCnt="0"/>
      <dgm:spPr/>
    </dgm:pt>
    <dgm:pt modelId="{12DF655A-9CBD-4344-976D-69ECFD53B171}" type="pres">
      <dgm:prSet presAssocID="{33009A3B-6799-46B8-A1E9-282860C5E7CB}" presName="sibTrans" presStyleCnt="0"/>
      <dgm:spPr/>
    </dgm:pt>
    <dgm:pt modelId="{FE14331D-8977-4EE1-841C-7810DEC70267}" type="pres">
      <dgm:prSet presAssocID="{359E65C4-D7CD-4E9C-8BAE-A83BD9327FA9}" presName="compositeNode" presStyleCnt="0">
        <dgm:presLayoutVars>
          <dgm:bulletEnabled val="1"/>
        </dgm:presLayoutVars>
      </dgm:prSet>
      <dgm:spPr/>
    </dgm:pt>
    <dgm:pt modelId="{680A1591-319A-44F5-B5CA-D911B7CD85C6}" type="pres">
      <dgm:prSet presAssocID="{359E65C4-D7CD-4E9C-8BAE-A83BD9327FA9}" presName="bgRect" presStyleLbl="node1" presStyleIdx="1" presStyleCnt="3"/>
      <dgm:spPr/>
      <dgm:t>
        <a:bodyPr/>
        <a:lstStyle/>
        <a:p>
          <a:endParaRPr lang="ru-RU"/>
        </a:p>
      </dgm:t>
    </dgm:pt>
    <dgm:pt modelId="{43B3933D-37DE-4A76-856B-6984FDD5AB1E}" type="pres">
      <dgm:prSet presAssocID="{359E65C4-D7CD-4E9C-8BAE-A83BD9327FA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A86FE-3DF3-454D-9A1E-49DFD793439D}" type="pres">
      <dgm:prSet presAssocID="{359E65C4-D7CD-4E9C-8BAE-A83BD9327FA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A0734-EE37-4FF0-992C-47EB2BE4467C}" type="pres">
      <dgm:prSet presAssocID="{D8EA2599-07AC-4D5C-84B7-E856F3BFC5D2}" presName="hSp" presStyleCnt="0"/>
      <dgm:spPr/>
    </dgm:pt>
    <dgm:pt modelId="{8FCBE73F-1BFE-4F2A-9166-0EB14538210C}" type="pres">
      <dgm:prSet presAssocID="{D8EA2599-07AC-4D5C-84B7-E856F3BFC5D2}" presName="vProcSp" presStyleCnt="0"/>
      <dgm:spPr/>
    </dgm:pt>
    <dgm:pt modelId="{02648781-51BE-4DF2-8D63-71673BD5FFDC}" type="pres">
      <dgm:prSet presAssocID="{D8EA2599-07AC-4D5C-84B7-E856F3BFC5D2}" presName="vSp1" presStyleCnt="0"/>
      <dgm:spPr/>
    </dgm:pt>
    <dgm:pt modelId="{0232952F-97C4-41D1-98D0-B122E42A3A6C}" type="pres">
      <dgm:prSet presAssocID="{D8EA2599-07AC-4D5C-84B7-E856F3BFC5D2}" presName="simulatedConn" presStyleLbl="solidFgAcc1" presStyleIdx="1" presStyleCnt="2"/>
      <dgm:spPr/>
    </dgm:pt>
    <dgm:pt modelId="{86C81538-B9DD-4B3A-AD50-6869725D7D82}" type="pres">
      <dgm:prSet presAssocID="{D8EA2599-07AC-4D5C-84B7-E856F3BFC5D2}" presName="vSp2" presStyleCnt="0"/>
      <dgm:spPr/>
    </dgm:pt>
    <dgm:pt modelId="{665AD17A-2DFC-4504-92EF-F06050BD9246}" type="pres">
      <dgm:prSet presAssocID="{D8EA2599-07AC-4D5C-84B7-E856F3BFC5D2}" presName="sibTrans" presStyleCnt="0"/>
      <dgm:spPr/>
    </dgm:pt>
    <dgm:pt modelId="{BD5750C9-F5FB-4FCC-8642-87047A304392}" type="pres">
      <dgm:prSet presAssocID="{DB31C232-11D4-4CDB-9F38-6D4D671302AF}" presName="compositeNode" presStyleCnt="0">
        <dgm:presLayoutVars>
          <dgm:bulletEnabled val="1"/>
        </dgm:presLayoutVars>
      </dgm:prSet>
      <dgm:spPr/>
    </dgm:pt>
    <dgm:pt modelId="{5CDF7616-425E-440D-AF21-ADB992A0F33D}" type="pres">
      <dgm:prSet presAssocID="{DB31C232-11D4-4CDB-9F38-6D4D671302AF}" presName="bgRect" presStyleLbl="node1" presStyleIdx="2" presStyleCnt="3"/>
      <dgm:spPr/>
      <dgm:t>
        <a:bodyPr/>
        <a:lstStyle/>
        <a:p>
          <a:endParaRPr lang="ru-RU"/>
        </a:p>
      </dgm:t>
    </dgm:pt>
    <dgm:pt modelId="{5D396636-5692-4F82-BB73-0257F0A8C145}" type="pres">
      <dgm:prSet presAssocID="{DB31C232-11D4-4CDB-9F38-6D4D671302A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A3224-A58F-48BF-A5EE-73F6546CDE0B}" type="pres">
      <dgm:prSet presAssocID="{DB31C232-11D4-4CDB-9F38-6D4D671302A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3581D-CF2E-4C03-A08B-8AD7197F7EA7}" srcId="{359E65C4-D7CD-4E9C-8BAE-A83BD9327FA9}" destId="{3B27ED43-7EF3-4416-A1FD-C8B0948DE23A}" srcOrd="0" destOrd="0" parTransId="{B669418C-A375-4A0D-9265-4015093A3AA2}" sibTransId="{AEDEB43D-3765-4711-8517-0A7C3B8E880C}"/>
    <dgm:cxn modelId="{47666310-C89F-4055-B5D4-55B3D47A37C7}" srcId="{DB31C232-11D4-4CDB-9F38-6D4D671302AF}" destId="{B6BA5A80-4829-4DB7-A95A-246269ACF459}" srcOrd="1" destOrd="0" parTransId="{469EEA03-48C7-428B-91A8-B290AE481B0E}" sibTransId="{5A09A3AC-1F06-439B-AD23-D344BDF27DC2}"/>
    <dgm:cxn modelId="{AB34E273-9B7C-4646-87B3-A18742443AA3}" type="presOf" srcId="{DB31C232-11D4-4CDB-9F38-6D4D671302AF}" destId="{5CDF7616-425E-440D-AF21-ADB992A0F33D}" srcOrd="0" destOrd="0" presId="urn:microsoft.com/office/officeart/2005/8/layout/hProcess7"/>
    <dgm:cxn modelId="{1CDD7DA0-353E-4B56-8011-61C510161EB7}" type="presOf" srcId="{DB31C232-11D4-4CDB-9F38-6D4D671302AF}" destId="{5D396636-5692-4F82-BB73-0257F0A8C145}" srcOrd="1" destOrd="0" presId="urn:microsoft.com/office/officeart/2005/8/layout/hProcess7"/>
    <dgm:cxn modelId="{5640A960-06D1-49E1-AE2C-1E259005C9FB}" srcId="{DB31C232-11D4-4CDB-9F38-6D4D671302AF}" destId="{4305BC4F-C320-4E0C-A5AD-0DCB37BEE25B}" srcOrd="0" destOrd="0" parTransId="{BC2F36E1-ACB7-4E59-BD05-41BF074A02FA}" sibTransId="{ED40A04A-0D63-4AB8-9621-424A50D7A1AD}"/>
    <dgm:cxn modelId="{0885A4B0-4BDC-467D-9502-79159BA2A849}" type="presOf" srcId="{DFC32E22-C498-4E9E-B42E-79122CC5DF16}" destId="{E8DCDFB0-706D-45AE-B470-580D99A43565}" srcOrd="0" destOrd="0" presId="urn:microsoft.com/office/officeart/2005/8/layout/hProcess7"/>
    <dgm:cxn modelId="{F7A5A64F-3C01-4EF7-9424-FB8422C81375}" srcId="{DBA2BF09-2C27-4F44-89F9-BFB132B47100}" destId="{DB31C232-11D4-4CDB-9F38-6D4D671302AF}" srcOrd="2" destOrd="0" parTransId="{5B1DA14D-BC5F-4F8E-9115-DAA4892CF536}" sibTransId="{5CBA279B-C995-4BD9-996A-78302712B33D}"/>
    <dgm:cxn modelId="{0990D5A1-BDD3-4FDD-A373-29E48371929B}" type="presOf" srcId="{3B27ED43-7EF3-4416-A1FD-C8B0948DE23A}" destId="{B62A86FE-3DF3-454D-9A1E-49DFD793439D}" srcOrd="0" destOrd="0" presId="urn:microsoft.com/office/officeart/2005/8/layout/hProcess7"/>
    <dgm:cxn modelId="{F807F81B-F278-4B8F-88A3-CE664CFF943E}" srcId="{DBA2BF09-2C27-4F44-89F9-BFB132B47100}" destId="{359E65C4-D7CD-4E9C-8BAE-A83BD9327FA9}" srcOrd="1" destOrd="0" parTransId="{0937090D-4A37-4190-B701-CAB6FF775035}" sibTransId="{D8EA2599-07AC-4D5C-84B7-E856F3BFC5D2}"/>
    <dgm:cxn modelId="{161A7348-A79B-4C9B-9B1C-979AF349964A}" type="presOf" srcId="{4305BC4F-C320-4E0C-A5AD-0DCB37BEE25B}" destId="{40DA3224-A58F-48BF-A5EE-73F6546CDE0B}" srcOrd="0" destOrd="0" presId="urn:microsoft.com/office/officeart/2005/8/layout/hProcess7"/>
    <dgm:cxn modelId="{893E4F83-83C5-4D55-BFA9-C82F898787E5}" type="presOf" srcId="{5FE8A181-A819-46A0-AAAE-C3746DF0E098}" destId="{B23F17BD-EC26-4713-BF46-BD6361591E76}" srcOrd="0" destOrd="0" presId="urn:microsoft.com/office/officeart/2005/8/layout/hProcess7"/>
    <dgm:cxn modelId="{E95625CE-B81B-4723-A9CB-53ED6C4D5956}" srcId="{DBA2BF09-2C27-4F44-89F9-BFB132B47100}" destId="{DFC32E22-C498-4E9E-B42E-79122CC5DF16}" srcOrd="0" destOrd="0" parTransId="{0BE26477-5BCF-4F0C-9979-46136CC0AEF2}" sibTransId="{33009A3B-6799-46B8-A1E9-282860C5E7CB}"/>
    <dgm:cxn modelId="{85AACA5B-2FE6-4854-B0B7-1D225E19C3A6}" type="presOf" srcId="{359E65C4-D7CD-4E9C-8BAE-A83BD9327FA9}" destId="{680A1591-319A-44F5-B5CA-D911B7CD85C6}" srcOrd="0" destOrd="0" presId="urn:microsoft.com/office/officeart/2005/8/layout/hProcess7"/>
    <dgm:cxn modelId="{7F97A253-705E-478D-8BB5-8BDE1DF30568}" type="presOf" srcId="{DBA2BF09-2C27-4F44-89F9-BFB132B47100}" destId="{91658AD4-DCC7-40C9-92C3-095F6EA22434}" srcOrd="0" destOrd="0" presId="urn:microsoft.com/office/officeart/2005/8/layout/hProcess7"/>
    <dgm:cxn modelId="{6AF96AE5-7B2F-4AE4-B77E-5898D39B928B}" type="presOf" srcId="{DFC32E22-C498-4E9E-B42E-79122CC5DF16}" destId="{B8D659F6-8701-40F5-AC74-5D4DEEB1B18A}" srcOrd="1" destOrd="0" presId="urn:microsoft.com/office/officeart/2005/8/layout/hProcess7"/>
    <dgm:cxn modelId="{266C14D0-06A1-4B2F-9BD7-D1ABBF4E94AD}" srcId="{DFC32E22-C498-4E9E-B42E-79122CC5DF16}" destId="{5FE8A181-A819-46A0-AAAE-C3746DF0E098}" srcOrd="0" destOrd="0" parTransId="{4B348FC4-C6E0-41BE-96DB-3E0EE2BB22EF}" sibTransId="{3D7B6C74-1D13-4D1C-B815-3ED872ADC6B0}"/>
    <dgm:cxn modelId="{EE2BAD36-C2CA-4147-B08E-08F36499E239}" type="presOf" srcId="{359E65C4-D7CD-4E9C-8BAE-A83BD9327FA9}" destId="{43B3933D-37DE-4A76-856B-6984FDD5AB1E}" srcOrd="1" destOrd="0" presId="urn:microsoft.com/office/officeart/2005/8/layout/hProcess7"/>
    <dgm:cxn modelId="{FFDC8B3D-30E4-4BDF-B847-A04F0911F0BE}" type="presOf" srcId="{B6BA5A80-4829-4DB7-A95A-246269ACF459}" destId="{40DA3224-A58F-48BF-A5EE-73F6546CDE0B}" srcOrd="0" destOrd="1" presId="urn:microsoft.com/office/officeart/2005/8/layout/hProcess7"/>
    <dgm:cxn modelId="{A6F619AD-87C6-471B-A900-D0105AEC7083}" type="presParOf" srcId="{91658AD4-DCC7-40C9-92C3-095F6EA22434}" destId="{D73B0F61-6ACB-45AE-A4D7-253F661B8346}" srcOrd="0" destOrd="0" presId="urn:microsoft.com/office/officeart/2005/8/layout/hProcess7"/>
    <dgm:cxn modelId="{A5ABEEF4-C34E-48DF-8F45-2CA7BBEF773B}" type="presParOf" srcId="{D73B0F61-6ACB-45AE-A4D7-253F661B8346}" destId="{E8DCDFB0-706D-45AE-B470-580D99A43565}" srcOrd="0" destOrd="0" presId="urn:microsoft.com/office/officeart/2005/8/layout/hProcess7"/>
    <dgm:cxn modelId="{9C42AEDF-32F0-4FF0-A915-2A2998284939}" type="presParOf" srcId="{D73B0F61-6ACB-45AE-A4D7-253F661B8346}" destId="{B8D659F6-8701-40F5-AC74-5D4DEEB1B18A}" srcOrd="1" destOrd="0" presId="urn:microsoft.com/office/officeart/2005/8/layout/hProcess7"/>
    <dgm:cxn modelId="{4BD42436-9AFD-4398-9107-3D29BF61E027}" type="presParOf" srcId="{D73B0F61-6ACB-45AE-A4D7-253F661B8346}" destId="{B23F17BD-EC26-4713-BF46-BD6361591E76}" srcOrd="2" destOrd="0" presId="urn:microsoft.com/office/officeart/2005/8/layout/hProcess7"/>
    <dgm:cxn modelId="{AA7FB93E-4643-4951-BE49-0E8B045E436D}" type="presParOf" srcId="{91658AD4-DCC7-40C9-92C3-095F6EA22434}" destId="{6058AB2F-CCE1-4004-8DF9-8E2FB7AB2316}" srcOrd="1" destOrd="0" presId="urn:microsoft.com/office/officeart/2005/8/layout/hProcess7"/>
    <dgm:cxn modelId="{E5A64DB2-7C97-4A99-9614-DF754A6446A6}" type="presParOf" srcId="{91658AD4-DCC7-40C9-92C3-095F6EA22434}" destId="{A659A04E-B25F-48A9-A84D-58C46D3CF385}" srcOrd="2" destOrd="0" presId="urn:microsoft.com/office/officeart/2005/8/layout/hProcess7"/>
    <dgm:cxn modelId="{4A6CAC43-2050-4705-89C5-6A4EFE2E8A57}" type="presParOf" srcId="{A659A04E-B25F-48A9-A84D-58C46D3CF385}" destId="{B0A45A50-4013-48BC-8B1A-3D665A725CA7}" srcOrd="0" destOrd="0" presId="urn:microsoft.com/office/officeart/2005/8/layout/hProcess7"/>
    <dgm:cxn modelId="{58733BE0-0FF3-4A91-B3A3-9B14F76D4947}" type="presParOf" srcId="{A659A04E-B25F-48A9-A84D-58C46D3CF385}" destId="{B4865B87-88E1-4E7D-AD96-1B5884DC3D46}" srcOrd="1" destOrd="0" presId="urn:microsoft.com/office/officeart/2005/8/layout/hProcess7"/>
    <dgm:cxn modelId="{8CDBA0BC-F9D2-4766-9B30-98736851A01C}" type="presParOf" srcId="{A659A04E-B25F-48A9-A84D-58C46D3CF385}" destId="{F153540A-0FCE-443C-8E96-BC5294BFE119}" srcOrd="2" destOrd="0" presId="urn:microsoft.com/office/officeart/2005/8/layout/hProcess7"/>
    <dgm:cxn modelId="{7CF90673-83FD-4581-96E7-0CF63B3DBDEE}" type="presParOf" srcId="{91658AD4-DCC7-40C9-92C3-095F6EA22434}" destId="{12DF655A-9CBD-4344-976D-69ECFD53B171}" srcOrd="3" destOrd="0" presId="urn:microsoft.com/office/officeart/2005/8/layout/hProcess7"/>
    <dgm:cxn modelId="{F48E8143-6A1E-4AD4-B038-40E0048A0D69}" type="presParOf" srcId="{91658AD4-DCC7-40C9-92C3-095F6EA22434}" destId="{FE14331D-8977-4EE1-841C-7810DEC70267}" srcOrd="4" destOrd="0" presId="urn:microsoft.com/office/officeart/2005/8/layout/hProcess7"/>
    <dgm:cxn modelId="{1E727FBF-26CE-4D07-8472-E364E61E89DC}" type="presParOf" srcId="{FE14331D-8977-4EE1-841C-7810DEC70267}" destId="{680A1591-319A-44F5-B5CA-D911B7CD85C6}" srcOrd="0" destOrd="0" presId="urn:microsoft.com/office/officeart/2005/8/layout/hProcess7"/>
    <dgm:cxn modelId="{8EADF247-D786-465E-BDDD-B99AD3EA526C}" type="presParOf" srcId="{FE14331D-8977-4EE1-841C-7810DEC70267}" destId="{43B3933D-37DE-4A76-856B-6984FDD5AB1E}" srcOrd="1" destOrd="0" presId="urn:microsoft.com/office/officeart/2005/8/layout/hProcess7"/>
    <dgm:cxn modelId="{3FDAD8CC-F145-48D4-B2DA-B1439309F64A}" type="presParOf" srcId="{FE14331D-8977-4EE1-841C-7810DEC70267}" destId="{B62A86FE-3DF3-454D-9A1E-49DFD793439D}" srcOrd="2" destOrd="0" presId="urn:microsoft.com/office/officeart/2005/8/layout/hProcess7"/>
    <dgm:cxn modelId="{6347CD2B-B26A-4D9F-B84E-7BB6E4BDCD84}" type="presParOf" srcId="{91658AD4-DCC7-40C9-92C3-095F6EA22434}" destId="{EDBA0734-EE37-4FF0-992C-47EB2BE4467C}" srcOrd="5" destOrd="0" presId="urn:microsoft.com/office/officeart/2005/8/layout/hProcess7"/>
    <dgm:cxn modelId="{DE9056AE-8E71-416F-97F7-7B03C5428340}" type="presParOf" srcId="{91658AD4-DCC7-40C9-92C3-095F6EA22434}" destId="{8FCBE73F-1BFE-4F2A-9166-0EB14538210C}" srcOrd="6" destOrd="0" presId="urn:microsoft.com/office/officeart/2005/8/layout/hProcess7"/>
    <dgm:cxn modelId="{F6725424-D2A8-4384-8D08-C135B3417543}" type="presParOf" srcId="{8FCBE73F-1BFE-4F2A-9166-0EB14538210C}" destId="{02648781-51BE-4DF2-8D63-71673BD5FFDC}" srcOrd="0" destOrd="0" presId="urn:microsoft.com/office/officeart/2005/8/layout/hProcess7"/>
    <dgm:cxn modelId="{6C38369E-E2D5-47D0-A25C-BA3614C0E697}" type="presParOf" srcId="{8FCBE73F-1BFE-4F2A-9166-0EB14538210C}" destId="{0232952F-97C4-41D1-98D0-B122E42A3A6C}" srcOrd="1" destOrd="0" presId="urn:microsoft.com/office/officeart/2005/8/layout/hProcess7"/>
    <dgm:cxn modelId="{045E0A17-2353-4FBA-B000-34D8FB6156D3}" type="presParOf" srcId="{8FCBE73F-1BFE-4F2A-9166-0EB14538210C}" destId="{86C81538-B9DD-4B3A-AD50-6869725D7D82}" srcOrd="2" destOrd="0" presId="urn:microsoft.com/office/officeart/2005/8/layout/hProcess7"/>
    <dgm:cxn modelId="{A8E40B09-63AD-4E7A-B908-7418866F7EA8}" type="presParOf" srcId="{91658AD4-DCC7-40C9-92C3-095F6EA22434}" destId="{665AD17A-2DFC-4504-92EF-F06050BD9246}" srcOrd="7" destOrd="0" presId="urn:microsoft.com/office/officeart/2005/8/layout/hProcess7"/>
    <dgm:cxn modelId="{8D1DFF70-E314-4F5D-B6A5-9E66D0B7F31B}" type="presParOf" srcId="{91658AD4-DCC7-40C9-92C3-095F6EA22434}" destId="{BD5750C9-F5FB-4FCC-8642-87047A304392}" srcOrd="8" destOrd="0" presId="urn:microsoft.com/office/officeart/2005/8/layout/hProcess7"/>
    <dgm:cxn modelId="{DD1AA19F-D712-4E0D-924E-079ECA9AACBA}" type="presParOf" srcId="{BD5750C9-F5FB-4FCC-8642-87047A304392}" destId="{5CDF7616-425E-440D-AF21-ADB992A0F33D}" srcOrd="0" destOrd="0" presId="urn:microsoft.com/office/officeart/2005/8/layout/hProcess7"/>
    <dgm:cxn modelId="{0853ED64-2BCA-462E-BAA8-8B0A1D46E67D}" type="presParOf" srcId="{BD5750C9-F5FB-4FCC-8642-87047A304392}" destId="{5D396636-5692-4F82-BB73-0257F0A8C145}" srcOrd="1" destOrd="0" presId="urn:microsoft.com/office/officeart/2005/8/layout/hProcess7"/>
    <dgm:cxn modelId="{2EBB926C-F081-4802-8B1A-0B2B1B7E12CC}" type="presParOf" srcId="{BD5750C9-F5FB-4FCC-8642-87047A304392}" destId="{40DA3224-A58F-48BF-A5EE-73F6546CDE0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AE7D5-83D7-4ADB-8A36-70B703D446B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9E643-4621-47DB-A2F1-CDD30CEABFBB}">
      <dgm:prSet phldrT="[Текст]" custT="1"/>
      <dgm:spPr/>
      <dgm:t>
        <a:bodyPr/>
        <a:lstStyle/>
        <a:p>
          <a:r>
            <a:rPr lang="ru-RU" sz="2400" dirty="0" smtClean="0"/>
            <a:t>Закон о контрактной системе</a:t>
          </a:r>
          <a:endParaRPr lang="ru-RU" sz="2400" dirty="0"/>
        </a:p>
      </dgm:t>
    </dgm:pt>
    <dgm:pt modelId="{15FE93FA-25B0-4C1E-A8F0-6E384E8985F2}" type="parTrans" cxnId="{C222E0AD-1D08-4996-A309-9BB6D3A30D58}">
      <dgm:prSet/>
      <dgm:spPr/>
      <dgm:t>
        <a:bodyPr/>
        <a:lstStyle/>
        <a:p>
          <a:endParaRPr lang="ru-RU"/>
        </a:p>
      </dgm:t>
    </dgm:pt>
    <dgm:pt modelId="{8589949E-B28B-451B-BFB4-E3B43524E783}" type="sibTrans" cxnId="{C222E0AD-1D08-4996-A309-9BB6D3A30D58}">
      <dgm:prSet/>
      <dgm:spPr/>
      <dgm:t>
        <a:bodyPr/>
        <a:lstStyle/>
        <a:p>
          <a:endParaRPr lang="ru-RU"/>
        </a:p>
      </dgm:t>
    </dgm:pt>
    <dgm:pt modelId="{7F469881-10C2-4C62-B5D7-57186D159A68}">
      <dgm:prSet phldrT="[Текст]" custT="1"/>
      <dgm:spPr/>
      <dgm:t>
        <a:bodyPr/>
        <a:lstStyle/>
        <a:p>
          <a:pPr algn="l"/>
          <a:r>
            <a:rPr lang="ru-RU" sz="1800" b="1" dirty="0" smtClean="0"/>
            <a:t>Часть 3 статьи 66</a:t>
          </a:r>
        </a:p>
        <a:p>
          <a:pPr algn="l"/>
          <a:r>
            <a:rPr lang="ru-RU" sz="1800" b="1" dirty="0" smtClean="0"/>
            <a:t>Первая часть заявки </a:t>
          </a:r>
        </a:p>
        <a:p>
          <a:pPr algn="l"/>
          <a:r>
            <a:rPr lang="ru-RU" sz="1800" dirty="0" smtClean="0"/>
            <a:t>-согласие участника электронного аукциона на поставку товара;</a:t>
          </a:r>
        </a:p>
        <a:p>
          <a:pPr algn="l"/>
          <a:r>
            <a:rPr lang="ru-RU" sz="1800" dirty="0" smtClean="0"/>
            <a:t>- наименование страны происхождения товара;</a:t>
          </a:r>
        </a:p>
        <a:p>
          <a:pPr algn="l"/>
          <a:r>
            <a:rPr lang="ru-RU" sz="1800" dirty="0" smtClean="0"/>
            <a:t>-конкретные показатели товара;</a:t>
          </a:r>
        </a:p>
        <a:p>
          <a:pPr algn="l"/>
          <a:r>
            <a:rPr lang="ru-RU" sz="1800" dirty="0" smtClean="0"/>
            <a:t>-товарный знак (при наличии)</a:t>
          </a:r>
          <a:endParaRPr lang="ru-RU" sz="1800" dirty="0"/>
        </a:p>
      </dgm:t>
    </dgm:pt>
    <dgm:pt modelId="{C61AAAA3-4D43-4B3E-B861-B9AFE44E6241}" type="parTrans" cxnId="{B6420135-A93A-4245-B268-74EB349C4378}">
      <dgm:prSet/>
      <dgm:spPr/>
      <dgm:t>
        <a:bodyPr/>
        <a:lstStyle/>
        <a:p>
          <a:endParaRPr lang="ru-RU"/>
        </a:p>
      </dgm:t>
    </dgm:pt>
    <dgm:pt modelId="{727CEB2A-63EA-402E-9E2B-ACFE6A50E167}" type="sibTrans" cxnId="{B6420135-A93A-4245-B268-74EB349C4378}">
      <dgm:prSet/>
      <dgm:spPr/>
      <dgm:t>
        <a:bodyPr/>
        <a:lstStyle/>
        <a:p>
          <a:endParaRPr lang="ru-RU"/>
        </a:p>
      </dgm:t>
    </dgm:pt>
    <dgm:pt modelId="{4ECB8CC3-EB85-4C3B-AE65-C2E034744BAB}">
      <dgm:prSet phldrT="[Текст]" custT="1"/>
      <dgm:spPr/>
      <dgm:t>
        <a:bodyPr/>
        <a:lstStyle/>
        <a:p>
          <a:r>
            <a:rPr lang="ru-RU" sz="2400" dirty="0" smtClean="0"/>
            <a:t>Положения аукционной документации Заказчика</a:t>
          </a:r>
          <a:endParaRPr lang="ru-RU" sz="2400" dirty="0"/>
        </a:p>
      </dgm:t>
    </dgm:pt>
    <dgm:pt modelId="{EEF87D52-827C-4932-B4D7-4249227BA2A2}" type="parTrans" cxnId="{CD89FE00-0F1A-4C8E-B197-97DB42622A4A}">
      <dgm:prSet/>
      <dgm:spPr/>
      <dgm:t>
        <a:bodyPr/>
        <a:lstStyle/>
        <a:p>
          <a:endParaRPr lang="ru-RU"/>
        </a:p>
      </dgm:t>
    </dgm:pt>
    <dgm:pt modelId="{E504E61D-622B-4613-9B1B-D5D2314D0AE9}" type="sibTrans" cxnId="{CD89FE00-0F1A-4C8E-B197-97DB42622A4A}">
      <dgm:prSet/>
      <dgm:spPr/>
      <dgm:t>
        <a:bodyPr/>
        <a:lstStyle/>
        <a:p>
          <a:endParaRPr lang="ru-RU"/>
        </a:p>
      </dgm:t>
    </dgm:pt>
    <dgm:pt modelId="{535184E4-5360-4946-8471-2DA27B16147D}">
      <dgm:prSet phldrT="[Текст]" custT="1"/>
      <dgm:spPr/>
      <dgm:t>
        <a:bodyPr/>
        <a:lstStyle/>
        <a:p>
          <a:pPr algn="l"/>
          <a:r>
            <a:rPr lang="ru-RU" sz="1800" b="1" dirty="0" smtClean="0"/>
            <a:t>Первая часть заявки </a:t>
          </a:r>
        </a:p>
        <a:p>
          <a:pPr algn="l"/>
          <a:r>
            <a:rPr lang="ru-RU" sz="1800" dirty="0" smtClean="0"/>
            <a:t>- наименование страны происхождения товара;</a:t>
          </a:r>
        </a:p>
        <a:p>
          <a:pPr algn="l"/>
          <a:r>
            <a:rPr lang="ru-RU" sz="1800" dirty="0" smtClean="0"/>
            <a:t>-конкретные показатели товара;</a:t>
          </a:r>
        </a:p>
        <a:p>
          <a:pPr algn="l"/>
          <a:r>
            <a:rPr lang="ru-RU" sz="1800" dirty="0" smtClean="0"/>
            <a:t>-товарный знак (при наличии)</a:t>
          </a:r>
          <a:endParaRPr lang="ru-RU" sz="1800" dirty="0"/>
        </a:p>
      </dgm:t>
    </dgm:pt>
    <dgm:pt modelId="{81AF3629-66CA-486C-A7AC-B0A95C2CB252}" type="parTrans" cxnId="{ECF1A6CE-E6B5-4AF3-A983-C61F35C323CA}">
      <dgm:prSet/>
      <dgm:spPr/>
      <dgm:t>
        <a:bodyPr/>
        <a:lstStyle/>
        <a:p>
          <a:endParaRPr lang="ru-RU"/>
        </a:p>
      </dgm:t>
    </dgm:pt>
    <dgm:pt modelId="{BB019340-7B04-4DBD-8BE1-D6E64C092FE3}" type="sibTrans" cxnId="{ECF1A6CE-E6B5-4AF3-A983-C61F35C323CA}">
      <dgm:prSet/>
      <dgm:spPr/>
      <dgm:t>
        <a:bodyPr/>
        <a:lstStyle/>
        <a:p>
          <a:endParaRPr lang="ru-RU"/>
        </a:p>
      </dgm:t>
    </dgm:pt>
    <dgm:pt modelId="{82BCFB97-4B5B-43DF-93BE-96DDBAA46EE0}" type="pres">
      <dgm:prSet presAssocID="{22EAE7D5-83D7-4ADB-8A36-70B703D446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AA3A1B-B010-46D7-8B60-0D094D19E417}" type="pres">
      <dgm:prSet presAssocID="{8D99E643-4621-47DB-A2F1-CDD30CEABFBB}" presName="root" presStyleCnt="0"/>
      <dgm:spPr/>
    </dgm:pt>
    <dgm:pt modelId="{C0390406-F48D-4CF5-B731-9AAD5E3D48BE}" type="pres">
      <dgm:prSet presAssocID="{8D99E643-4621-47DB-A2F1-CDD30CEABFBB}" presName="rootComposite" presStyleCnt="0"/>
      <dgm:spPr/>
    </dgm:pt>
    <dgm:pt modelId="{73CFB6A9-35F3-446F-9159-C6B14183E398}" type="pres">
      <dgm:prSet presAssocID="{8D99E643-4621-47DB-A2F1-CDD30CEABFBB}" presName="rootText" presStyleLbl="node1" presStyleIdx="0" presStyleCnt="2" custScaleX="171092"/>
      <dgm:spPr/>
      <dgm:t>
        <a:bodyPr/>
        <a:lstStyle/>
        <a:p>
          <a:endParaRPr lang="ru-RU"/>
        </a:p>
      </dgm:t>
    </dgm:pt>
    <dgm:pt modelId="{C3A5C67A-493A-4E76-9C9E-B5C0F0550577}" type="pres">
      <dgm:prSet presAssocID="{8D99E643-4621-47DB-A2F1-CDD30CEABFB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E9EFE51-F0FE-4755-941B-6B1EDE082F23}" type="pres">
      <dgm:prSet presAssocID="{8D99E643-4621-47DB-A2F1-CDD30CEABFBB}" presName="childShape" presStyleCnt="0"/>
      <dgm:spPr/>
    </dgm:pt>
    <dgm:pt modelId="{6AF15A38-7071-44C7-AEAC-31DF94B91E27}" type="pres">
      <dgm:prSet presAssocID="{C61AAAA3-4D43-4B3E-B861-B9AFE44E6241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8CAFA3C-8965-4A8B-9041-0924EF666713}" type="pres">
      <dgm:prSet presAssocID="{7F469881-10C2-4C62-B5D7-57186D159A68}" presName="childText" presStyleLbl="bgAcc1" presStyleIdx="0" presStyleCnt="2" custScaleX="221664" custScaleY="250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F603A-8073-4D20-943F-4F874C9ED538}" type="pres">
      <dgm:prSet presAssocID="{4ECB8CC3-EB85-4C3B-AE65-C2E034744BAB}" presName="root" presStyleCnt="0"/>
      <dgm:spPr/>
    </dgm:pt>
    <dgm:pt modelId="{17220AD3-7417-4143-A885-32F15508B15E}" type="pres">
      <dgm:prSet presAssocID="{4ECB8CC3-EB85-4C3B-AE65-C2E034744BAB}" presName="rootComposite" presStyleCnt="0"/>
      <dgm:spPr/>
    </dgm:pt>
    <dgm:pt modelId="{3B2CD6EA-A93E-4416-BE64-032795BF266A}" type="pres">
      <dgm:prSet presAssocID="{4ECB8CC3-EB85-4C3B-AE65-C2E034744BAB}" presName="rootText" presStyleLbl="node1" presStyleIdx="1" presStyleCnt="2" custScaleX="207709"/>
      <dgm:spPr/>
      <dgm:t>
        <a:bodyPr/>
        <a:lstStyle/>
        <a:p>
          <a:endParaRPr lang="ru-RU"/>
        </a:p>
      </dgm:t>
    </dgm:pt>
    <dgm:pt modelId="{38758E5F-544E-4074-98E3-D35CE0CFB27E}" type="pres">
      <dgm:prSet presAssocID="{4ECB8CC3-EB85-4C3B-AE65-C2E034744BAB}" presName="rootConnector" presStyleLbl="node1" presStyleIdx="1" presStyleCnt="2"/>
      <dgm:spPr/>
      <dgm:t>
        <a:bodyPr/>
        <a:lstStyle/>
        <a:p>
          <a:endParaRPr lang="ru-RU"/>
        </a:p>
      </dgm:t>
    </dgm:pt>
    <dgm:pt modelId="{39396B5F-54D2-49F6-A844-9FB2B1570585}" type="pres">
      <dgm:prSet presAssocID="{4ECB8CC3-EB85-4C3B-AE65-C2E034744BAB}" presName="childShape" presStyleCnt="0"/>
      <dgm:spPr/>
    </dgm:pt>
    <dgm:pt modelId="{357954BE-2E9F-4914-8CE4-BF5212FB97B2}" type="pres">
      <dgm:prSet presAssocID="{81AF3629-66CA-486C-A7AC-B0A95C2CB25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81B99E0-752C-4697-A796-FD383C2D6D3E}" type="pres">
      <dgm:prSet presAssocID="{535184E4-5360-4946-8471-2DA27B16147D}" presName="childText" presStyleLbl="bgAcc1" presStyleIdx="1" presStyleCnt="2" custScaleX="221664" custScaleY="200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F1AF58-0A9F-49E5-BA10-5513CAE3A316}" type="presOf" srcId="{7F469881-10C2-4C62-B5D7-57186D159A68}" destId="{C8CAFA3C-8965-4A8B-9041-0924EF666713}" srcOrd="0" destOrd="0" presId="urn:microsoft.com/office/officeart/2005/8/layout/hierarchy3"/>
    <dgm:cxn modelId="{A46E729C-DFF4-47FF-8CCA-3394BDFCB94E}" type="presOf" srcId="{C61AAAA3-4D43-4B3E-B861-B9AFE44E6241}" destId="{6AF15A38-7071-44C7-AEAC-31DF94B91E27}" srcOrd="0" destOrd="0" presId="urn:microsoft.com/office/officeart/2005/8/layout/hierarchy3"/>
    <dgm:cxn modelId="{B6420135-A93A-4245-B268-74EB349C4378}" srcId="{8D99E643-4621-47DB-A2F1-CDD30CEABFBB}" destId="{7F469881-10C2-4C62-B5D7-57186D159A68}" srcOrd="0" destOrd="0" parTransId="{C61AAAA3-4D43-4B3E-B861-B9AFE44E6241}" sibTransId="{727CEB2A-63EA-402E-9E2B-ACFE6A50E167}"/>
    <dgm:cxn modelId="{4585080F-CEA0-4001-B169-B661F836CC49}" type="presOf" srcId="{81AF3629-66CA-486C-A7AC-B0A95C2CB252}" destId="{357954BE-2E9F-4914-8CE4-BF5212FB97B2}" srcOrd="0" destOrd="0" presId="urn:microsoft.com/office/officeart/2005/8/layout/hierarchy3"/>
    <dgm:cxn modelId="{17316702-C353-4FE3-BE2C-B897D08AB7E0}" type="presOf" srcId="{4ECB8CC3-EB85-4C3B-AE65-C2E034744BAB}" destId="{38758E5F-544E-4074-98E3-D35CE0CFB27E}" srcOrd="1" destOrd="0" presId="urn:microsoft.com/office/officeart/2005/8/layout/hierarchy3"/>
    <dgm:cxn modelId="{47F5CB12-2C4D-4337-8BDF-4754B60712C4}" type="presOf" srcId="{22EAE7D5-83D7-4ADB-8A36-70B703D446B1}" destId="{82BCFB97-4B5B-43DF-93BE-96DDBAA46EE0}" srcOrd="0" destOrd="0" presId="urn:microsoft.com/office/officeart/2005/8/layout/hierarchy3"/>
    <dgm:cxn modelId="{E7D602F6-C447-4587-BEE9-DD3E4CE3B1A4}" type="presOf" srcId="{535184E4-5360-4946-8471-2DA27B16147D}" destId="{781B99E0-752C-4697-A796-FD383C2D6D3E}" srcOrd="0" destOrd="0" presId="urn:microsoft.com/office/officeart/2005/8/layout/hierarchy3"/>
    <dgm:cxn modelId="{35D96177-ABAB-4784-AE55-94830CC38E63}" type="presOf" srcId="{8D99E643-4621-47DB-A2F1-CDD30CEABFBB}" destId="{C3A5C67A-493A-4E76-9C9E-B5C0F0550577}" srcOrd="1" destOrd="0" presId="urn:microsoft.com/office/officeart/2005/8/layout/hierarchy3"/>
    <dgm:cxn modelId="{ECF1A6CE-E6B5-4AF3-A983-C61F35C323CA}" srcId="{4ECB8CC3-EB85-4C3B-AE65-C2E034744BAB}" destId="{535184E4-5360-4946-8471-2DA27B16147D}" srcOrd="0" destOrd="0" parTransId="{81AF3629-66CA-486C-A7AC-B0A95C2CB252}" sibTransId="{BB019340-7B04-4DBD-8BE1-D6E64C092FE3}"/>
    <dgm:cxn modelId="{DF252133-9D67-4992-AFE3-A89430A96961}" type="presOf" srcId="{4ECB8CC3-EB85-4C3B-AE65-C2E034744BAB}" destId="{3B2CD6EA-A93E-4416-BE64-032795BF266A}" srcOrd="0" destOrd="0" presId="urn:microsoft.com/office/officeart/2005/8/layout/hierarchy3"/>
    <dgm:cxn modelId="{C222E0AD-1D08-4996-A309-9BB6D3A30D58}" srcId="{22EAE7D5-83D7-4ADB-8A36-70B703D446B1}" destId="{8D99E643-4621-47DB-A2F1-CDD30CEABFBB}" srcOrd="0" destOrd="0" parTransId="{15FE93FA-25B0-4C1E-A8F0-6E384E8985F2}" sibTransId="{8589949E-B28B-451B-BFB4-E3B43524E783}"/>
    <dgm:cxn modelId="{CD89FE00-0F1A-4C8E-B197-97DB42622A4A}" srcId="{22EAE7D5-83D7-4ADB-8A36-70B703D446B1}" destId="{4ECB8CC3-EB85-4C3B-AE65-C2E034744BAB}" srcOrd="1" destOrd="0" parTransId="{EEF87D52-827C-4932-B4D7-4249227BA2A2}" sibTransId="{E504E61D-622B-4613-9B1B-D5D2314D0AE9}"/>
    <dgm:cxn modelId="{066BE348-080A-441E-84B6-AC35C2621DC6}" type="presOf" srcId="{8D99E643-4621-47DB-A2F1-CDD30CEABFBB}" destId="{73CFB6A9-35F3-446F-9159-C6B14183E398}" srcOrd="0" destOrd="0" presId="urn:microsoft.com/office/officeart/2005/8/layout/hierarchy3"/>
    <dgm:cxn modelId="{9F4F99C5-DB72-4616-9CD0-F1F7590365F9}" type="presParOf" srcId="{82BCFB97-4B5B-43DF-93BE-96DDBAA46EE0}" destId="{70AA3A1B-B010-46D7-8B60-0D094D19E417}" srcOrd="0" destOrd="0" presId="urn:microsoft.com/office/officeart/2005/8/layout/hierarchy3"/>
    <dgm:cxn modelId="{94E1CE75-49E6-4B96-AA80-4970C3EAF058}" type="presParOf" srcId="{70AA3A1B-B010-46D7-8B60-0D094D19E417}" destId="{C0390406-F48D-4CF5-B731-9AAD5E3D48BE}" srcOrd="0" destOrd="0" presId="urn:microsoft.com/office/officeart/2005/8/layout/hierarchy3"/>
    <dgm:cxn modelId="{FA3005AC-3E7E-4A48-AE39-F933BBEE51A6}" type="presParOf" srcId="{C0390406-F48D-4CF5-B731-9AAD5E3D48BE}" destId="{73CFB6A9-35F3-446F-9159-C6B14183E398}" srcOrd="0" destOrd="0" presId="urn:microsoft.com/office/officeart/2005/8/layout/hierarchy3"/>
    <dgm:cxn modelId="{AB7D1EB5-0C0C-4ED6-935E-CFE070EB9FE0}" type="presParOf" srcId="{C0390406-F48D-4CF5-B731-9AAD5E3D48BE}" destId="{C3A5C67A-493A-4E76-9C9E-B5C0F0550577}" srcOrd="1" destOrd="0" presId="urn:microsoft.com/office/officeart/2005/8/layout/hierarchy3"/>
    <dgm:cxn modelId="{F7833A00-9907-4E2D-BF9E-5FA7F71530C3}" type="presParOf" srcId="{70AA3A1B-B010-46D7-8B60-0D094D19E417}" destId="{DE9EFE51-F0FE-4755-941B-6B1EDE082F23}" srcOrd="1" destOrd="0" presId="urn:microsoft.com/office/officeart/2005/8/layout/hierarchy3"/>
    <dgm:cxn modelId="{08E9D33F-53ED-4E6D-AB92-50799E52D1F8}" type="presParOf" srcId="{DE9EFE51-F0FE-4755-941B-6B1EDE082F23}" destId="{6AF15A38-7071-44C7-AEAC-31DF94B91E27}" srcOrd="0" destOrd="0" presId="urn:microsoft.com/office/officeart/2005/8/layout/hierarchy3"/>
    <dgm:cxn modelId="{8539BB5C-E270-4440-8A33-6271AAF77470}" type="presParOf" srcId="{DE9EFE51-F0FE-4755-941B-6B1EDE082F23}" destId="{C8CAFA3C-8965-4A8B-9041-0924EF666713}" srcOrd="1" destOrd="0" presId="urn:microsoft.com/office/officeart/2005/8/layout/hierarchy3"/>
    <dgm:cxn modelId="{16E7CE49-9C2B-4382-9D7F-6EB5F7BA3558}" type="presParOf" srcId="{82BCFB97-4B5B-43DF-93BE-96DDBAA46EE0}" destId="{4FCF603A-8073-4D20-943F-4F874C9ED538}" srcOrd="1" destOrd="0" presId="urn:microsoft.com/office/officeart/2005/8/layout/hierarchy3"/>
    <dgm:cxn modelId="{B3180553-3BB6-4E89-99CE-FB345F1CF73B}" type="presParOf" srcId="{4FCF603A-8073-4D20-943F-4F874C9ED538}" destId="{17220AD3-7417-4143-A885-32F15508B15E}" srcOrd="0" destOrd="0" presId="urn:microsoft.com/office/officeart/2005/8/layout/hierarchy3"/>
    <dgm:cxn modelId="{773D8742-9459-455A-B8EC-90E5B0346649}" type="presParOf" srcId="{17220AD3-7417-4143-A885-32F15508B15E}" destId="{3B2CD6EA-A93E-4416-BE64-032795BF266A}" srcOrd="0" destOrd="0" presId="urn:microsoft.com/office/officeart/2005/8/layout/hierarchy3"/>
    <dgm:cxn modelId="{956F44C4-F404-4593-AE6F-F85ED647EC69}" type="presParOf" srcId="{17220AD3-7417-4143-A885-32F15508B15E}" destId="{38758E5F-544E-4074-98E3-D35CE0CFB27E}" srcOrd="1" destOrd="0" presId="urn:microsoft.com/office/officeart/2005/8/layout/hierarchy3"/>
    <dgm:cxn modelId="{E7E75D4F-97F5-4E2B-9E45-1096084F5171}" type="presParOf" srcId="{4FCF603A-8073-4D20-943F-4F874C9ED538}" destId="{39396B5F-54D2-49F6-A844-9FB2B1570585}" srcOrd="1" destOrd="0" presId="urn:microsoft.com/office/officeart/2005/8/layout/hierarchy3"/>
    <dgm:cxn modelId="{D5956D2C-D0FF-4F1A-B663-2DF4FB263AEE}" type="presParOf" srcId="{39396B5F-54D2-49F6-A844-9FB2B1570585}" destId="{357954BE-2E9F-4914-8CE4-BF5212FB97B2}" srcOrd="0" destOrd="0" presId="urn:microsoft.com/office/officeart/2005/8/layout/hierarchy3"/>
    <dgm:cxn modelId="{7189D3C7-4363-4E6B-9D2C-BA83CB8DF771}" type="presParOf" srcId="{39396B5F-54D2-49F6-A844-9FB2B1570585}" destId="{781B99E0-752C-4697-A796-FD383C2D6D3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79BEA3-4C50-423D-90C9-6D26FDD3217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8EE969-3418-4984-97B9-18AAABE5DE37}">
      <dgm:prSet phldrT="[Текст]"/>
      <dgm:spPr/>
      <dgm:t>
        <a:bodyPr/>
        <a:lstStyle/>
        <a:p>
          <a:endParaRPr lang="ru-RU" dirty="0"/>
        </a:p>
      </dgm:t>
    </dgm:pt>
    <dgm:pt modelId="{A5701FE5-ADF4-4FEA-8C2D-317C314C295A}" type="parTrans" cxnId="{51137D5C-0DE9-49C1-A63D-A949E6B70945}">
      <dgm:prSet/>
      <dgm:spPr/>
      <dgm:t>
        <a:bodyPr/>
        <a:lstStyle/>
        <a:p>
          <a:endParaRPr lang="ru-RU"/>
        </a:p>
      </dgm:t>
    </dgm:pt>
    <dgm:pt modelId="{8873D14B-86FF-4C51-A08B-B7E4EE380B37}" type="sibTrans" cxnId="{51137D5C-0DE9-49C1-A63D-A949E6B70945}">
      <dgm:prSet/>
      <dgm:spPr/>
      <dgm:t>
        <a:bodyPr/>
        <a:lstStyle/>
        <a:p>
          <a:endParaRPr lang="ru-RU"/>
        </a:p>
      </dgm:t>
    </dgm:pt>
    <dgm:pt modelId="{D85E2C58-DCB4-4FCA-B24C-AEDE94A36C18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Заказчиком принято Решение об одностороннем отказе </a:t>
          </a:r>
          <a:endParaRPr lang="ru-RU" sz="2000" b="1" dirty="0">
            <a:solidFill>
              <a:schemeClr val="tx1"/>
            </a:solidFill>
          </a:endParaRPr>
        </a:p>
      </dgm:t>
    </dgm:pt>
    <dgm:pt modelId="{641CC260-FBF5-480E-9986-810C92D83D96}" type="parTrans" cxnId="{69A6298F-53FF-413C-BF75-0FCA1AB700FA}">
      <dgm:prSet/>
      <dgm:spPr/>
      <dgm:t>
        <a:bodyPr/>
        <a:lstStyle/>
        <a:p>
          <a:endParaRPr lang="ru-RU"/>
        </a:p>
      </dgm:t>
    </dgm:pt>
    <dgm:pt modelId="{0A49417B-2DB6-4081-9ED4-2EB269656B94}" type="sibTrans" cxnId="{69A6298F-53FF-413C-BF75-0FCA1AB700FA}">
      <dgm:prSet/>
      <dgm:spPr/>
      <dgm:t>
        <a:bodyPr/>
        <a:lstStyle/>
        <a:p>
          <a:endParaRPr lang="ru-RU"/>
        </a:p>
      </dgm:t>
    </dgm:pt>
    <dgm:pt modelId="{94CE6CF0-50D0-4B17-815E-260A4F6354A0}">
      <dgm:prSet phldrT="[Текст]" phldr="1"/>
      <dgm:spPr/>
      <dgm:t>
        <a:bodyPr/>
        <a:lstStyle/>
        <a:p>
          <a:endParaRPr lang="ru-RU" dirty="0"/>
        </a:p>
      </dgm:t>
    </dgm:pt>
    <dgm:pt modelId="{61FC668E-45DF-48B5-A5E7-1A0C3D2F3128}" type="parTrans" cxnId="{5BD760B3-D913-47A0-BA56-AC4C6FDA488B}">
      <dgm:prSet/>
      <dgm:spPr/>
      <dgm:t>
        <a:bodyPr/>
        <a:lstStyle/>
        <a:p>
          <a:endParaRPr lang="ru-RU"/>
        </a:p>
      </dgm:t>
    </dgm:pt>
    <dgm:pt modelId="{859DEADF-366C-4638-9B82-D7D8CE852DA6}" type="sibTrans" cxnId="{5BD760B3-D913-47A0-BA56-AC4C6FDA488B}">
      <dgm:prSet/>
      <dgm:spPr/>
      <dgm:t>
        <a:bodyPr/>
        <a:lstStyle/>
        <a:p>
          <a:endParaRPr lang="ru-RU"/>
        </a:p>
      </dgm:t>
    </dgm:pt>
    <dgm:pt modelId="{9784AF57-C108-45C1-83C6-C67E3E6CB81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- Разместить в ЕИС</a:t>
          </a:r>
        </a:p>
        <a:p>
          <a:r>
            <a:rPr lang="ru-RU" sz="2000" b="1" dirty="0" smtClean="0">
              <a:solidFill>
                <a:schemeClr val="tx1"/>
              </a:solidFill>
            </a:rPr>
            <a:t>-Направить поставщику (подрядчику, исполнителю)</a:t>
          </a:r>
          <a:endParaRPr lang="ru-RU" sz="2000" b="1" dirty="0">
            <a:solidFill>
              <a:schemeClr val="tx1"/>
            </a:solidFill>
          </a:endParaRPr>
        </a:p>
      </dgm:t>
    </dgm:pt>
    <dgm:pt modelId="{BD02534D-1D7A-47C6-AACC-D100E854B8AC}" type="parTrans" cxnId="{AD8D0335-0AD3-4BF8-BA66-E672E6B3A080}">
      <dgm:prSet/>
      <dgm:spPr/>
      <dgm:t>
        <a:bodyPr/>
        <a:lstStyle/>
        <a:p>
          <a:endParaRPr lang="ru-RU"/>
        </a:p>
      </dgm:t>
    </dgm:pt>
    <dgm:pt modelId="{D0024461-04F1-40E5-9319-988A261AFBDE}" type="sibTrans" cxnId="{AD8D0335-0AD3-4BF8-BA66-E672E6B3A080}">
      <dgm:prSet/>
      <dgm:spPr/>
      <dgm:t>
        <a:bodyPr/>
        <a:lstStyle/>
        <a:p>
          <a:endParaRPr lang="ru-RU"/>
        </a:p>
      </dgm:t>
    </dgm:pt>
    <dgm:pt modelId="{78392776-E202-4EFD-B1F2-2E331D0EFCFE}">
      <dgm:prSet phldrT="[Текст]" phldr="1"/>
      <dgm:spPr/>
      <dgm:t>
        <a:bodyPr/>
        <a:lstStyle/>
        <a:p>
          <a:endParaRPr lang="ru-RU" dirty="0"/>
        </a:p>
      </dgm:t>
    </dgm:pt>
    <dgm:pt modelId="{A5696C9D-D76E-4AC2-9A05-A12D3648EAE3}" type="sibTrans" cxnId="{A7783688-2442-48F9-B1EB-223D08070272}">
      <dgm:prSet/>
      <dgm:spPr/>
      <dgm:t>
        <a:bodyPr/>
        <a:lstStyle/>
        <a:p>
          <a:endParaRPr lang="ru-RU"/>
        </a:p>
      </dgm:t>
    </dgm:pt>
    <dgm:pt modelId="{B2C0BCC0-17D3-43D8-B4DA-FBEDF4C7F8F4}" type="parTrans" cxnId="{A7783688-2442-48F9-B1EB-223D08070272}">
      <dgm:prSet/>
      <dgm:spPr/>
      <dgm:t>
        <a:bodyPr/>
        <a:lstStyle/>
        <a:p>
          <a:endParaRPr lang="ru-RU"/>
        </a:p>
      </dgm:t>
    </dgm:pt>
    <dgm:pt modelId="{08DEC7F9-3188-4170-B657-B712538A94E7}">
      <dgm:prSet phldrT="[Текст]" custT="1"/>
      <dgm:spPr/>
      <dgm:t>
        <a:bodyPr/>
        <a:lstStyle/>
        <a:p>
          <a:pPr algn="ctr"/>
          <a:endParaRPr lang="ru-RU" sz="2000" b="1" dirty="0" smtClean="0">
            <a:solidFill>
              <a:schemeClr val="tx1"/>
            </a:solidFill>
          </a:endParaRPr>
        </a:p>
        <a:p>
          <a:pPr algn="ctr"/>
          <a:r>
            <a:rPr lang="ru-RU" sz="2000" b="1" dirty="0" smtClean="0">
              <a:solidFill>
                <a:schemeClr val="tx1"/>
              </a:solidFill>
            </a:rPr>
            <a:t>Три рабочих дня</a:t>
          </a:r>
          <a:endParaRPr lang="ru-RU" sz="2000" b="1" dirty="0">
            <a:solidFill>
              <a:schemeClr val="tx1"/>
            </a:solidFill>
          </a:endParaRPr>
        </a:p>
      </dgm:t>
    </dgm:pt>
    <dgm:pt modelId="{5C459EC6-51CF-443D-A42C-CC82640C8A58}" type="sibTrans" cxnId="{DD944C5D-73CC-42D2-8807-6B77B6ECCF58}">
      <dgm:prSet/>
      <dgm:spPr/>
      <dgm:t>
        <a:bodyPr/>
        <a:lstStyle/>
        <a:p>
          <a:endParaRPr lang="ru-RU"/>
        </a:p>
      </dgm:t>
    </dgm:pt>
    <dgm:pt modelId="{BADF9619-189E-42B2-94B9-67DBCC5C9DE0}" type="parTrans" cxnId="{DD944C5D-73CC-42D2-8807-6B77B6ECCF58}">
      <dgm:prSet/>
      <dgm:spPr/>
      <dgm:t>
        <a:bodyPr/>
        <a:lstStyle/>
        <a:p>
          <a:endParaRPr lang="ru-RU"/>
        </a:p>
      </dgm:t>
    </dgm:pt>
    <dgm:pt modelId="{951B81B1-F359-4045-B912-F8CD42F81139}" type="pres">
      <dgm:prSet presAssocID="{9479BEA3-4C50-423D-90C9-6D26FDD321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D1807-D526-4F1D-89EA-4EAC7EC2DA42}" type="pres">
      <dgm:prSet presAssocID="{088EE969-3418-4984-97B9-18AAABE5DE37}" presName="compositeNode" presStyleCnt="0">
        <dgm:presLayoutVars>
          <dgm:bulletEnabled val="1"/>
        </dgm:presLayoutVars>
      </dgm:prSet>
      <dgm:spPr/>
    </dgm:pt>
    <dgm:pt modelId="{5CD114AC-9EFB-46B7-827A-94079469136B}" type="pres">
      <dgm:prSet presAssocID="{088EE969-3418-4984-97B9-18AAABE5DE37}" presName="bgRect" presStyleLbl="node1" presStyleIdx="0" presStyleCnt="3"/>
      <dgm:spPr/>
      <dgm:t>
        <a:bodyPr/>
        <a:lstStyle/>
        <a:p>
          <a:endParaRPr lang="ru-RU"/>
        </a:p>
      </dgm:t>
    </dgm:pt>
    <dgm:pt modelId="{61722316-347C-4B10-9080-C297253904A5}" type="pres">
      <dgm:prSet presAssocID="{088EE969-3418-4984-97B9-18AAABE5DE3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A487B-7FEE-4C28-BC26-E264CFAC23EB}" type="pres">
      <dgm:prSet presAssocID="{088EE969-3418-4984-97B9-18AAABE5DE3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A23BE-1483-4682-A5C2-AF0B5496954B}" type="pres">
      <dgm:prSet presAssocID="{8873D14B-86FF-4C51-A08B-B7E4EE380B37}" presName="hSp" presStyleCnt="0"/>
      <dgm:spPr/>
    </dgm:pt>
    <dgm:pt modelId="{349E8752-59DC-4123-B82B-0987DD433A7F}" type="pres">
      <dgm:prSet presAssocID="{8873D14B-86FF-4C51-A08B-B7E4EE380B37}" presName="vProcSp" presStyleCnt="0"/>
      <dgm:spPr/>
    </dgm:pt>
    <dgm:pt modelId="{0E290816-05AE-4E3E-A1BA-4869F8DC4618}" type="pres">
      <dgm:prSet presAssocID="{8873D14B-86FF-4C51-A08B-B7E4EE380B37}" presName="vSp1" presStyleCnt="0"/>
      <dgm:spPr/>
    </dgm:pt>
    <dgm:pt modelId="{710C7F6D-549E-46B4-80D7-5452EADEBD71}" type="pres">
      <dgm:prSet presAssocID="{8873D14B-86FF-4C51-A08B-B7E4EE380B37}" presName="simulatedConn" presStyleLbl="solidFgAcc1" presStyleIdx="0" presStyleCnt="2"/>
      <dgm:spPr/>
    </dgm:pt>
    <dgm:pt modelId="{E990F926-165C-4FE8-8FCA-90B61B21EAA4}" type="pres">
      <dgm:prSet presAssocID="{8873D14B-86FF-4C51-A08B-B7E4EE380B37}" presName="vSp2" presStyleCnt="0"/>
      <dgm:spPr/>
    </dgm:pt>
    <dgm:pt modelId="{0C6A7629-BAEE-4000-BF1F-D9263D142D1F}" type="pres">
      <dgm:prSet presAssocID="{8873D14B-86FF-4C51-A08B-B7E4EE380B37}" presName="sibTrans" presStyleCnt="0"/>
      <dgm:spPr/>
    </dgm:pt>
    <dgm:pt modelId="{9C527B69-B218-4F49-8727-03656369FEC7}" type="pres">
      <dgm:prSet presAssocID="{78392776-E202-4EFD-B1F2-2E331D0EFCFE}" presName="compositeNode" presStyleCnt="0">
        <dgm:presLayoutVars>
          <dgm:bulletEnabled val="1"/>
        </dgm:presLayoutVars>
      </dgm:prSet>
      <dgm:spPr/>
    </dgm:pt>
    <dgm:pt modelId="{E5A6C311-801F-4ECA-939E-135F9920D7D8}" type="pres">
      <dgm:prSet presAssocID="{78392776-E202-4EFD-B1F2-2E331D0EFCFE}" presName="bgRect" presStyleLbl="node1" presStyleIdx="1" presStyleCnt="3" custLinFactNeighborX="324" custLinFactNeighborY="245"/>
      <dgm:spPr/>
      <dgm:t>
        <a:bodyPr/>
        <a:lstStyle/>
        <a:p>
          <a:endParaRPr lang="ru-RU"/>
        </a:p>
      </dgm:t>
    </dgm:pt>
    <dgm:pt modelId="{5984E584-031D-4BF9-BB85-332AB3593642}" type="pres">
      <dgm:prSet presAssocID="{78392776-E202-4EFD-B1F2-2E331D0EFCF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3DAA3-2E29-46D2-8F37-B047C761496D}" type="pres">
      <dgm:prSet presAssocID="{78392776-E202-4EFD-B1F2-2E331D0EFCF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43E6-ECC7-4319-A9AF-AE5BEFA5F6D4}" type="pres">
      <dgm:prSet presAssocID="{A5696C9D-D76E-4AC2-9A05-A12D3648EAE3}" presName="hSp" presStyleCnt="0"/>
      <dgm:spPr/>
    </dgm:pt>
    <dgm:pt modelId="{68A8CF6C-E95B-40D6-AFEE-6C85790EB9A8}" type="pres">
      <dgm:prSet presAssocID="{A5696C9D-D76E-4AC2-9A05-A12D3648EAE3}" presName="vProcSp" presStyleCnt="0"/>
      <dgm:spPr/>
    </dgm:pt>
    <dgm:pt modelId="{AB8705E4-FD0B-4482-8377-DA814F5663D4}" type="pres">
      <dgm:prSet presAssocID="{A5696C9D-D76E-4AC2-9A05-A12D3648EAE3}" presName="vSp1" presStyleCnt="0"/>
      <dgm:spPr/>
    </dgm:pt>
    <dgm:pt modelId="{89557FBC-06CB-4F91-B8BF-3A5489EE211F}" type="pres">
      <dgm:prSet presAssocID="{A5696C9D-D76E-4AC2-9A05-A12D3648EAE3}" presName="simulatedConn" presStyleLbl="solidFgAcc1" presStyleIdx="1" presStyleCnt="2"/>
      <dgm:spPr/>
    </dgm:pt>
    <dgm:pt modelId="{94922EDF-F8F7-423F-8B21-F52B9B63051B}" type="pres">
      <dgm:prSet presAssocID="{A5696C9D-D76E-4AC2-9A05-A12D3648EAE3}" presName="vSp2" presStyleCnt="0"/>
      <dgm:spPr/>
    </dgm:pt>
    <dgm:pt modelId="{3FE1121C-6B44-429E-9A7F-3E0CF57CA839}" type="pres">
      <dgm:prSet presAssocID="{A5696C9D-D76E-4AC2-9A05-A12D3648EAE3}" presName="sibTrans" presStyleCnt="0"/>
      <dgm:spPr/>
    </dgm:pt>
    <dgm:pt modelId="{F78217B9-6605-48CE-8B60-BF07CE43A6A7}" type="pres">
      <dgm:prSet presAssocID="{94CE6CF0-50D0-4B17-815E-260A4F6354A0}" presName="compositeNode" presStyleCnt="0">
        <dgm:presLayoutVars>
          <dgm:bulletEnabled val="1"/>
        </dgm:presLayoutVars>
      </dgm:prSet>
      <dgm:spPr/>
    </dgm:pt>
    <dgm:pt modelId="{5A4C9FF5-95F9-411C-ABFD-59A849C8C1A4}" type="pres">
      <dgm:prSet presAssocID="{94CE6CF0-50D0-4B17-815E-260A4F6354A0}" presName="bgRect" presStyleLbl="node1" presStyleIdx="2" presStyleCnt="3" custScaleX="100649" custLinFactNeighborX="1059" custLinFactNeighborY="207"/>
      <dgm:spPr/>
      <dgm:t>
        <a:bodyPr/>
        <a:lstStyle/>
        <a:p>
          <a:endParaRPr lang="ru-RU"/>
        </a:p>
      </dgm:t>
    </dgm:pt>
    <dgm:pt modelId="{011F61A4-8238-45D3-9CF6-8653E7F43634}" type="pres">
      <dgm:prSet presAssocID="{94CE6CF0-50D0-4B17-815E-260A4F6354A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CF717-40D0-48C4-84B0-039950C0C162}" type="pres">
      <dgm:prSet presAssocID="{94CE6CF0-50D0-4B17-815E-260A4F6354A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8D0335-0AD3-4BF8-BA66-E672E6B3A080}" srcId="{94CE6CF0-50D0-4B17-815E-260A4F6354A0}" destId="{9784AF57-C108-45C1-83C6-C67E3E6CB819}" srcOrd="0" destOrd="0" parTransId="{BD02534D-1D7A-47C6-AACC-D100E854B8AC}" sibTransId="{D0024461-04F1-40E5-9319-988A261AFBDE}"/>
    <dgm:cxn modelId="{51137D5C-0DE9-49C1-A63D-A949E6B70945}" srcId="{9479BEA3-4C50-423D-90C9-6D26FDD32177}" destId="{088EE969-3418-4984-97B9-18AAABE5DE37}" srcOrd="0" destOrd="0" parTransId="{A5701FE5-ADF4-4FEA-8C2D-317C314C295A}" sibTransId="{8873D14B-86FF-4C51-A08B-B7E4EE380B37}"/>
    <dgm:cxn modelId="{62A53C75-A143-49D9-9D62-07A24586BCA6}" type="presOf" srcId="{94CE6CF0-50D0-4B17-815E-260A4F6354A0}" destId="{5A4C9FF5-95F9-411C-ABFD-59A849C8C1A4}" srcOrd="0" destOrd="0" presId="urn:microsoft.com/office/officeart/2005/8/layout/hProcess7"/>
    <dgm:cxn modelId="{D63C833B-0346-44AC-8465-D171E66923DB}" type="presOf" srcId="{088EE969-3418-4984-97B9-18AAABE5DE37}" destId="{5CD114AC-9EFB-46B7-827A-94079469136B}" srcOrd="0" destOrd="0" presId="urn:microsoft.com/office/officeart/2005/8/layout/hProcess7"/>
    <dgm:cxn modelId="{79D87D68-DA58-4CBA-B438-BBA679483F96}" type="presOf" srcId="{94CE6CF0-50D0-4B17-815E-260A4F6354A0}" destId="{011F61A4-8238-45D3-9CF6-8653E7F43634}" srcOrd="1" destOrd="0" presId="urn:microsoft.com/office/officeart/2005/8/layout/hProcess7"/>
    <dgm:cxn modelId="{DD944C5D-73CC-42D2-8807-6B77B6ECCF58}" srcId="{78392776-E202-4EFD-B1F2-2E331D0EFCFE}" destId="{08DEC7F9-3188-4170-B657-B712538A94E7}" srcOrd="0" destOrd="0" parTransId="{BADF9619-189E-42B2-94B9-67DBCC5C9DE0}" sibTransId="{5C459EC6-51CF-443D-A42C-CC82640C8A58}"/>
    <dgm:cxn modelId="{69A6298F-53FF-413C-BF75-0FCA1AB700FA}" srcId="{088EE969-3418-4984-97B9-18AAABE5DE37}" destId="{D85E2C58-DCB4-4FCA-B24C-AEDE94A36C18}" srcOrd="0" destOrd="0" parTransId="{641CC260-FBF5-480E-9986-810C92D83D96}" sibTransId="{0A49417B-2DB6-4081-9ED4-2EB269656B94}"/>
    <dgm:cxn modelId="{09F694AD-FBD6-4998-AFB3-AD9D7FEBFBA9}" type="presOf" srcId="{088EE969-3418-4984-97B9-18AAABE5DE37}" destId="{61722316-347C-4B10-9080-C297253904A5}" srcOrd="1" destOrd="0" presId="urn:microsoft.com/office/officeart/2005/8/layout/hProcess7"/>
    <dgm:cxn modelId="{BAA53734-EAFA-4915-8A81-F6AAAFA197D0}" type="presOf" srcId="{78392776-E202-4EFD-B1F2-2E331D0EFCFE}" destId="{5984E584-031D-4BF9-BB85-332AB3593642}" srcOrd="1" destOrd="0" presId="urn:microsoft.com/office/officeart/2005/8/layout/hProcess7"/>
    <dgm:cxn modelId="{1948BD5D-ACB3-46F3-858B-8462183999A0}" type="presOf" srcId="{78392776-E202-4EFD-B1F2-2E331D0EFCFE}" destId="{E5A6C311-801F-4ECA-939E-135F9920D7D8}" srcOrd="0" destOrd="0" presId="urn:microsoft.com/office/officeart/2005/8/layout/hProcess7"/>
    <dgm:cxn modelId="{CD5452F1-1A97-4263-A3D8-3048A9E3871E}" type="presOf" srcId="{9479BEA3-4C50-423D-90C9-6D26FDD32177}" destId="{951B81B1-F359-4045-B912-F8CD42F81139}" srcOrd="0" destOrd="0" presId="urn:microsoft.com/office/officeart/2005/8/layout/hProcess7"/>
    <dgm:cxn modelId="{73604E20-EA6A-434D-A455-AFA0BD1432F9}" type="presOf" srcId="{D85E2C58-DCB4-4FCA-B24C-AEDE94A36C18}" destId="{253A487B-7FEE-4C28-BC26-E264CFAC23EB}" srcOrd="0" destOrd="0" presId="urn:microsoft.com/office/officeart/2005/8/layout/hProcess7"/>
    <dgm:cxn modelId="{9775320A-5FDE-4A75-855A-CB5DA3A738A8}" type="presOf" srcId="{9784AF57-C108-45C1-83C6-C67E3E6CB819}" destId="{01DCF717-40D0-48C4-84B0-039950C0C162}" srcOrd="0" destOrd="0" presId="urn:microsoft.com/office/officeart/2005/8/layout/hProcess7"/>
    <dgm:cxn modelId="{A7783688-2442-48F9-B1EB-223D08070272}" srcId="{9479BEA3-4C50-423D-90C9-6D26FDD32177}" destId="{78392776-E202-4EFD-B1F2-2E331D0EFCFE}" srcOrd="1" destOrd="0" parTransId="{B2C0BCC0-17D3-43D8-B4DA-FBEDF4C7F8F4}" sibTransId="{A5696C9D-D76E-4AC2-9A05-A12D3648EAE3}"/>
    <dgm:cxn modelId="{5BD760B3-D913-47A0-BA56-AC4C6FDA488B}" srcId="{9479BEA3-4C50-423D-90C9-6D26FDD32177}" destId="{94CE6CF0-50D0-4B17-815E-260A4F6354A0}" srcOrd="2" destOrd="0" parTransId="{61FC668E-45DF-48B5-A5E7-1A0C3D2F3128}" sibTransId="{859DEADF-366C-4638-9B82-D7D8CE852DA6}"/>
    <dgm:cxn modelId="{460305D1-14AD-4654-B557-425012DAF749}" type="presOf" srcId="{08DEC7F9-3188-4170-B657-B712538A94E7}" destId="{7B03DAA3-2E29-46D2-8F37-B047C761496D}" srcOrd="0" destOrd="0" presId="urn:microsoft.com/office/officeart/2005/8/layout/hProcess7"/>
    <dgm:cxn modelId="{455E0BBE-7D01-45F3-878A-4982C4BEF67B}" type="presParOf" srcId="{951B81B1-F359-4045-B912-F8CD42F81139}" destId="{771D1807-D526-4F1D-89EA-4EAC7EC2DA42}" srcOrd="0" destOrd="0" presId="urn:microsoft.com/office/officeart/2005/8/layout/hProcess7"/>
    <dgm:cxn modelId="{D2161BEE-E63B-4D59-8E3C-19C1785366BB}" type="presParOf" srcId="{771D1807-D526-4F1D-89EA-4EAC7EC2DA42}" destId="{5CD114AC-9EFB-46B7-827A-94079469136B}" srcOrd="0" destOrd="0" presId="urn:microsoft.com/office/officeart/2005/8/layout/hProcess7"/>
    <dgm:cxn modelId="{F0FF233E-4523-46C1-99C1-A2C6F5990A0B}" type="presParOf" srcId="{771D1807-D526-4F1D-89EA-4EAC7EC2DA42}" destId="{61722316-347C-4B10-9080-C297253904A5}" srcOrd="1" destOrd="0" presId="urn:microsoft.com/office/officeart/2005/8/layout/hProcess7"/>
    <dgm:cxn modelId="{F0697930-6DA1-4BBC-BEFE-8BDD1B15E7E1}" type="presParOf" srcId="{771D1807-D526-4F1D-89EA-4EAC7EC2DA42}" destId="{253A487B-7FEE-4C28-BC26-E264CFAC23EB}" srcOrd="2" destOrd="0" presId="urn:microsoft.com/office/officeart/2005/8/layout/hProcess7"/>
    <dgm:cxn modelId="{A62202C4-BB0C-4500-B5D3-F234761DC30B}" type="presParOf" srcId="{951B81B1-F359-4045-B912-F8CD42F81139}" destId="{5EBA23BE-1483-4682-A5C2-AF0B5496954B}" srcOrd="1" destOrd="0" presId="urn:microsoft.com/office/officeart/2005/8/layout/hProcess7"/>
    <dgm:cxn modelId="{89DD75D6-48B5-4BA5-BC7B-5AB5BAD9EACE}" type="presParOf" srcId="{951B81B1-F359-4045-B912-F8CD42F81139}" destId="{349E8752-59DC-4123-B82B-0987DD433A7F}" srcOrd="2" destOrd="0" presId="urn:microsoft.com/office/officeart/2005/8/layout/hProcess7"/>
    <dgm:cxn modelId="{98C652D4-B522-41E7-81EE-B2663C68C699}" type="presParOf" srcId="{349E8752-59DC-4123-B82B-0987DD433A7F}" destId="{0E290816-05AE-4E3E-A1BA-4869F8DC4618}" srcOrd="0" destOrd="0" presId="urn:microsoft.com/office/officeart/2005/8/layout/hProcess7"/>
    <dgm:cxn modelId="{3226B22E-3184-406F-BA37-D11237DBAC85}" type="presParOf" srcId="{349E8752-59DC-4123-B82B-0987DD433A7F}" destId="{710C7F6D-549E-46B4-80D7-5452EADEBD71}" srcOrd="1" destOrd="0" presId="urn:microsoft.com/office/officeart/2005/8/layout/hProcess7"/>
    <dgm:cxn modelId="{B2F0E96A-7DAE-41EA-99D1-F45FA47C563C}" type="presParOf" srcId="{349E8752-59DC-4123-B82B-0987DD433A7F}" destId="{E990F926-165C-4FE8-8FCA-90B61B21EAA4}" srcOrd="2" destOrd="0" presId="urn:microsoft.com/office/officeart/2005/8/layout/hProcess7"/>
    <dgm:cxn modelId="{030CB3AD-01A7-4548-AB49-EEFA09EEB9DC}" type="presParOf" srcId="{951B81B1-F359-4045-B912-F8CD42F81139}" destId="{0C6A7629-BAEE-4000-BF1F-D9263D142D1F}" srcOrd="3" destOrd="0" presId="urn:microsoft.com/office/officeart/2005/8/layout/hProcess7"/>
    <dgm:cxn modelId="{5E76C9FD-2851-41CA-9A6E-483D583A3018}" type="presParOf" srcId="{951B81B1-F359-4045-B912-F8CD42F81139}" destId="{9C527B69-B218-4F49-8727-03656369FEC7}" srcOrd="4" destOrd="0" presId="urn:microsoft.com/office/officeart/2005/8/layout/hProcess7"/>
    <dgm:cxn modelId="{F45E2133-5CE7-4613-9CCF-D232FA68585C}" type="presParOf" srcId="{9C527B69-B218-4F49-8727-03656369FEC7}" destId="{E5A6C311-801F-4ECA-939E-135F9920D7D8}" srcOrd="0" destOrd="0" presId="urn:microsoft.com/office/officeart/2005/8/layout/hProcess7"/>
    <dgm:cxn modelId="{14AF4BCA-A2D1-464E-9F84-BBB678F00522}" type="presParOf" srcId="{9C527B69-B218-4F49-8727-03656369FEC7}" destId="{5984E584-031D-4BF9-BB85-332AB3593642}" srcOrd="1" destOrd="0" presId="urn:microsoft.com/office/officeart/2005/8/layout/hProcess7"/>
    <dgm:cxn modelId="{8CA73C92-EFED-4033-A745-31E4E5E3A9AD}" type="presParOf" srcId="{9C527B69-B218-4F49-8727-03656369FEC7}" destId="{7B03DAA3-2E29-46D2-8F37-B047C761496D}" srcOrd="2" destOrd="0" presId="urn:microsoft.com/office/officeart/2005/8/layout/hProcess7"/>
    <dgm:cxn modelId="{B22D3AFA-0D4C-4B97-96B5-537F54E25A9D}" type="presParOf" srcId="{951B81B1-F359-4045-B912-F8CD42F81139}" destId="{041343E6-ECC7-4319-A9AF-AE5BEFA5F6D4}" srcOrd="5" destOrd="0" presId="urn:microsoft.com/office/officeart/2005/8/layout/hProcess7"/>
    <dgm:cxn modelId="{2B40C5D8-9694-470F-A532-6214731FDC2E}" type="presParOf" srcId="{951B81B1-F359-4045-B912-F8CD42F81139}" destId="{68A8CF6C-E95B-40D6-AFEE-6C85790EB9A8}" srcOrd="6" destOrd="0" presId="urn:microsoft.com/office/officeart/2005/8/layout/hProcess7"/>
    <dgm:cxn modelId="{D3DFA786-DBFC-4678-BF75-CF4AF5B22540}" type="presParOf" srcId="{68A8CF6C-E95B-40D6-AFEE-6C85790EB9A8}" destId="{AB8705E4-FD0B-4482-8377-DA814F5663D4}" srcOrd="0" destOrd="0" presId="urn:microsoft.com/office/officeart/2005/8/layout/hProcess7"/>
    <dgm:cxn modelId="{68B689FF-9E4B-44F6-B2DC-21D4E37CE8B1}" type="presParOf" srcId="{68A8CF6C-E95B-40D6-AFEE-6C85790EB9A8}" destId="{89557FBC-06CB-4F91-B8BF-3A5489EE211F}" srcOrd="1" destOrd="0" presId="urn:microsoft.com/office/officeart/2005/8/layout/hProcess7"/>
    <dgm:cxn modelId="{73817650-018A-4B10-B8B7-EFA9EF43EF5B}" type="presParOf" srcId="{68A8CF6C-E95B-40D6-AFEE-6C85790EB9A8}" destId="{94922EDF-F8F7-423F-8B21-F52B9B63051B}" srcOrd="2" destOrd="0" presId="urn:microsoft.com/office/officeart/2005/8/layout/hProcess7"/>
    <dgm:cxn modelId="{62E2F0A8-7B54-4391-A764-52A7E0AA4546}" type="presParOf" srcId="{951B81B1-F359-4045-B912-F8CD42F81139}" destId="{3FE1121C-6B44-429E-9A7F-3E0CF57CA839}" srcOrd="7" destOrd="0" presId="urn:microsoft.com/office/officeart/2005/8/layout/hProcess7"/>
    <dgm:cxn modelId="{663E6EC1-C6CB-41C0-A808-6424FEEFAF9E}" type="presParOf" srcId="{951B81B1-F359-4045-B912-F8CD42F81139}" destId="{F78217B9-6605-48CE-8B60-BF07CE43A6A7}" srcOrd="8" destOrd="0" presId="urn:microsoft.com/office/officeart/2005/8/layout/hProcess7"/>
    <dgm:cxn modelId="{A86A819D-EB10-44A1-8268-BDAF5DBBCA77}" type="presParOf" srcId="{F78217B9-6605-48CE-8B60-BF07CE43A6A7}" destId="{5A4C9FF5-95F9-411C-ABFD-59A849C8C1A4}" srcOrd="0" destOrd="0" presId="urn:microsoft.com/office/officeart/2005/8/layout/hProcess7"/>
    <dgm:cxn modelId="{754862EF-39DD-4AA8-8E6D-E2EADF639A77}" type="presParOf" srcId="{F78217B9-6605-48CE-8B60-BF07CE43A6A7}" destId="{011F61A4-8238-45D3-9CF6-8653E7F43634}" srcOrd="1" destOrd="0" presId="urn:microsoft.com/office/officeart/2005/8/layout/hProcess7"/>
    <dgm:cxn modelId="{F226401C-8FB4-4F44-80A3-575270B4129E}" type="presParOf" srcId="{F78217B9-6605-48CE-8B60-BF07CE43A6A7}" destId="{01DCF717-40D0-48C4-84B0-039950C0C16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79BEA3-4C50-423D-90C9-6D26FDD3217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8EE969-3418-4984-97B9-18AAABE5DE37}">
      <dgm:prSet phldrT="[Текст]"/>
      <dgm:spPr/>
      <dgm:t>
        <a:bodyPr/>
        <a:lstStyle/>
        <a:p>
          <a:endParaRPr lang="ru-RU" dirty="0"/>
        </a:p>
      </dgm:t>
    </dgm:pt>
    <dgm:pt modelId="{A5701FE5-ADF4-4FEA-8C2D-317C314C295A}" type="parTrans" cxnId="{51137D5C-0DE9-49C1-A63D-A949E6B70945}">
      <dgm:prSet/>
      <dgm:spPr/>
      <dgm:t>
        <a:bodyPr/>
        <a:lstStyle/>
        <a:p>
          <a:endParaRPr lang="ru-RU"/>
        </a:p>
      </dgm:t>
    </dgm:pt>
    <dgm:pt modelId="{8873D14B-86FF-4C51-A08B-B7E4EE380B37}" type="sibTrans" cxnId="{51137D5C-0DE9-49C1-A63D-A949E6B70945}">
      <dgm:prSet/>
      <dgm:spPr/>
      <dgm:t>
        <a:bodyPr/>
        <a:lstStyle/>
        <a:p>
          <a:endParaRPr lang="ru-RU"/>
        </a:p>
      </dgm:t>
    </dgm:pt>
    <dgm:pt modelId="{D85E2C58-DCB4-4FCA-B24C-AEDE94A36C18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Дата надлежащего уведомления:</a:t>
          </a:r>
          <a:endParaRPr lang="ru-RU" sz="1800" b="1" dirty="0">
            <a:solidFill>
              <a:schemeClr val="tx1"/>
            </a:solidFill>
          </a:endParaRPr>
        </a:p>
      </dgm:t>
    </dgm:pt>
    <dgm:pt modelId="{641CC260-FBF5-480E-9986-810C92D83D96}" type="parTrans" cxnId="{69A6298F-53FF-413C-BF75-0FCA1AB700FA}">
      <dgm:prSet/>
      <dgm:spPr/>
      <dgm:t>
        <a:bodyPr/>
        <a:lstStyle/>
        <a:p>
          <a:endParaRPr lang="ru-RU"/>
        </a:p>
      </dgm:t>
    </dgm:pt>
    <dgm:pt modelId="{0A49417B-2DB6-4081-9ED4-2EB269656B94}" type="sibTrans" cxnId="{69A6298F-53FF-413C-BF75-0FCA1AB700FA}">
      <dgm:prSet/>
      <dgm:spPr/>
      <dgm:t>
        <a:bodyPr/>
        <a:lstStyle/>
        <a:p>
          <a:endParaRPr lang="ru-RU"/>
        </a:p>
      </dgm:t>
    </dgm:pt>
    <dgm:pt modelId="{94CE6CF0-50D0-4B17-815E-260A4F6354A0}">
      <dgm:prSet phldrT="[Текст]" phldr="1"/>
      <dgm:spPr/>
      <dgm:t>
        <a:bodyPr/>
        <a:lstStyle/>
        <a:p>
          <a:endParaRPr lang="ru-RU" dirty="0"/>
        </a:p>
      </dgm:t>
    </dgm:pt>
    <dgm:pt modelId="{61FC668E-45DF-48B5-A5E7-1A0C3D2F3128}" type="parTrans" cxnId="{5BD760B3-D913-47A0-BA56-AC4C6FDA488B}">
      <dgm:prSet/>
      <dgm:spPr/>
      <dgm:t>
        <a:bodyPr/>
        <a:lstStyle/>
        <a:p>
          <a:endParaRPr lang="ru-RU"/>
        </a:p>
      </dgm:t>
    </dgm:pt>
    <dgm:pt modelId="{859DEADF-366C-4638-9B82-D7D8CE852DA6}" type="sibTrans" cxnId="{5BD760B3-D913-47A0-BA56-AC4C6FDA488B}">
      <dgm:prSet/>
      <dgm:spPr/>
      <dgm:t>
        <a:bodyPr/>
        <a:lstStyle/>
        <a:p>
          <a:endParaRPr lang="ru-RU"/>
        </a:p>
      </dgm:t>
    </dgm:pt>
    <dgm:pt modelId="{9784AF57-C108-45C1-83C6-C67E3E6CB819}">
      <dgm:prSet phldrT="[Текст]" custT="1"/>
      <dgm:spPr/>
      <dgm:t>
        <a:bodyPr/>
        <a:lstStyle/>
        <a:p>
          <a:pPr algn="ctr"/>
          <a:r>
            <a:rPr lang="ru-RU" sz="1800" b="1" u="sng" dirty="0" smtClean="0">
              <a:solidFill>
                <a:schemeClr val="tx1"/>
              </a:solidFill>
            </a:rPr>
            <a:t>Три рабочих дня </a:t>
          </a:r>
          <a:r>
            <a:rPr lang="ru-RU" sz="1800" b="1" dirty="0" smtClean="0">
              <a:solidFill>
                <a:schemeClr val="tx1"/>
              </a:solidFill>
            </a:rPr>
            <a:t>для направления вступившего решения в контрольный орган (ч.4 ст.104 Закона о контрактной системе)</a:t>
          </a:r>
          <a:endParaRPr lang="ru-RU" sz="1800" b="1" dirty="0">
            <a:solidFill>
              <a:schemeClr val="tx1"/>
            </a:solidFill>
          </a:endParaRPr>
        </a:p>
      </dgm:t>
    </dgm:pt>
    <dgm:pt modelId="{BD02534D-1D7A-47C6-AACC-D100E854B8AC}" type="parTrans" cxnId="{AD8D0335-0AD3-4BF8-BA66-E672E6B3A080}">
      <dgm:prSet/>
      <dgm:spPr/>
      <dgm:t>
        <a:bodyPr/>
        <a:lstStyle/>
        <a:p>
          <a:endParaRPr lang="ru-RU"/>
        </a:p>
      </dgm:t>
    </dgm:pt>
    <dgm:pt modelId="{D0024461-04F1-40E5-9319-988A261AFBDE}" type="sibTrans" cxnId="{AD8D0335-0AD3-4BF8-BA66-E672E6B3A080}">
      <dgm:prSet/>
      <dgm:spPr/>
      <dgm:t>
        <a:bodyPr/>
        <a:lstStyle/>
        <a:p>
          <a:endParaRPr lang="ru-RU"/>
        </a:p>
      </dgm:t>
    </dgm:pt>
    <dgm:pt modelId="{78392776-E202-4EFD-B1F2-2E331D0EFCFE}">
      <dgm:prSet phldrT="[Текст]" phldr="1"/>
      <dgm:spPr/>
      <dgm:t>
        <a:bodyPr/>
        <a:lstStyle/>
        <a:p>
          <a:endParaRPr lang="ru-RU" dirty="0"/>
        </a:p>
      </dgm:t>
    </dgm:pt>
    <dgm:pt modelId="{A5696C9D-D76E-4AC2-9A05-A12D3648EAE3}" type="sibTrans" cxnId="{A7783688-2442-48F9-B1EB-223D08070272}">
      <dgm:prSet/>
      <dgm:spPr/>
      <dgm:t>
        <a:bodyPr/>
        <a:lstStyle/>
        <a:p>
          <a:endParaRPr lang="ru-RU"/>
        </a:p>
      </dgm:t>
    </dgm:pt>
    <dgm:pt modelId="{B2C0BCC0-17D3-43D8-B4DA-FBEDF4C7F8F4}" type="parTrans" cxnId="{A7783688-2442-48F9-B1EB-223D08070272}">
      <dgm:prSet/>
      <dgm:spPr/>
      <dgm:t>
        <a:bodyPr/>
        <a:lstStyle/>
        <a:p>
          <a:endParaRPr lang="ru-RU"/>
        </a:p>
      </dgm:t>
    </dgm:pt>
    <dgm:pt modelId="{08DEC7F9-3188-4170-B657-B712538A94E7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Решение вступает в силу через </a:t>
          </a:r>
          <a:r>
            <a:rPr lang="ru-RU" sz="1800" b="1" u="sng" dirty="0" smtClean="0">
              <a:solidFill>
                <a:schemeClr val="tx1"/>
              </a:solidFill>
            </a:rPr>
            <a:t>десять дней </a:t>
          </a:r>
          <a:r>
            <a:rPr lang="ru-RU" sz="1800" b="1" dirty="0" smtClean="0">
              <a:solidFill>
                <a:schemeClr val="tx1"/>
              </a:solidFill>
            </a:rPr>
            <a:t>с даты надлежащего уведомления</a:t>
          </a:r>
          <a:endParaRPr lang="ru-RU" sz="1800" b="1" dirty="0">
            <a:solidFill>
              <a:schemeClr val="tx1"/>
            </a:solidFill>
          </a:endParaRPr>
        </a:p>
      </dgm:t>
    </dgm:pt>
    <dgm:pt modelId="{5C459EC6-51CF-443D-A42C-CC82640C8A58}" type="sibTrans" cxnId="{DD944C5D-73CC-42D2-8807-6B77B6ECCF58}">
      <dgm:prSet/>
      <dgm:spPr/>
      <dgm:t>
        <a:bodyPr/>
        <a:lstStyle/>
        <a:p>
          <a:endParaRPr lang="ru-RU"/>
        </a:p>
      </dgm:t>
    </dgm:pt>
    <dgm:pt modelId="{BADF9619-189E-42B2-94B9-67DBCC5C9DE0}" type="parTrans" cxnId="{DD944C5D-73CC-42D2-8807-6B77B6ECCF58}">
      <dgm:prSet/>
      <dgm:spPr/>
      <dgm:t>
        <a:bodyPr/>
        <a:lstStyle/>
        <a:p>
          <a:endParaRPr lang="ru-RU"/>
        </a:p>
      </dgm:t>
    </dgm:pt>
    <dgm:pt modelId="{0F93F36E-3CE2-4016-8912-305E1234426F}">
      <dgm:prSet phldrT="[Текст]" custT="1"/>
      <dgm:spPr/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1. Подтверждение о вручении </a:t>
          </a:r>
        </a:p>
        <a:p>
          <a:pPr algn="ctr"/>
          <a:r>
            <a:rPr lang="ru-RU" sz="1800" b="1" dirty="0" smtClean="0">
              <a:solidFill>
                <a:schemeClr val="tx1"/>
              </a:solidFill>
            </a:rPr>
            <a:t>ИЛИ</a:t>
          </a:r>
          <a:endParaRPr lang="ru-RU" sz="1800" b="1" dirty="0">
            <a:solidFill>
              <a:schemeClr val="tx1"/>
            </a:solidFill>
          </a:endParaRPr>
        </a:p>
      </dgm:t>
    </dgm:pt>
    <dgm:pt modelId="{82BDF200-3E0A-4444-8894-73489535954E}" type="parTrans" cxnId="{23042CE5-A825-4174-A306-84E715AB8F2F}">
      <dgm:prSet/>
      <dgm:spPr/>
      <dgm:t>
        <a:bodyPr/>
        <a:lstStyle/>
        <a:p>
          <a:endParaRPr lang="ru-RU"/>
        </a:p>
      </dgm:t>
    </dgm:pt>
    <dgm:pt modelId="{341D96D2-E04B-45D6-881D-7552B1B0399E}" type="sibTrans" cxnId="{23042CE5-A825-4174-A306-84E715AB8F2F}">
      <dgm:prSet/>
      <dgm:spPr/>
      <dgm:t>
        <a:bodyPr/>
        <a:lstStyle/>
        <a:p>
          <a:endParaRPr lang="ru-RU"/>
        </a:p>
      </dgm:t>
    </dgm:pt>
    <dgm:pt modelId="{B5BDD3E5-61DA-4444-8ECD-008247DA1F54}">
      <dgm:prSet phldrT="[Текст]" custT="1"/>
      <dgm:spPr/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2. Тридцать дней с даты размещения  в ЕИС</a:t>
          </a:r>
          <a:endParaRPr lang="ru-RU" sz="1800" b="1" dirty="0">
            <a:solidFill>
              <a:schemeClr val="tx1"/>
            </a:solidFill>
          </a:endParaRPr>
        </a:p>
      </dgm:t>
    </dgm:pt>
    <dgm:pt modelId="{6EA9971A-D61A-460B-9585-D8DAAB8E0959}" type="parTrans" cxnId="{5C4C8C53-15D6-423C-8AAF-103B421335D8}">
      <dgm:prSet/>
      <dgm:spPr/>
      <dgm:t>
        <a:bodyPr/>
        <a:lstStyle/>
        <a:p>
          <a:endParaRPr lang="ru-RU"/>
        </a:p>
      </dgm:t>
    </dgm:pt>
    <dgm:pt modelId="{0B13B53F-229F-496E-8799-FA4CBA7AF03A}" type="sibTrans" cxnId="{5C4C8C53-15D6-423C-8AAF-103B421335D8}">
      <dgm:prSet/>
      <dgm:spPr/>
      <dgm:t>
        <a:bodyPr/>
        <a:lstStyle/>
        <a:p>
          <a:endParaRPr lang="ru-RU"/>
        </a:p>
      </dgm:t>
    </dgm:pt>
    <dgm:pt modelId="{951B81B1-F359-4045-B912-F8CD42F81139}" type="pres">
      <dgm:prSet presAssocID="{9479BEA3-4C50-423D-90C9-6D26FDD321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D1807-D526-4F1D-89EA-4EAC7EC2DA42}" type="pres">
      <dgm:prSet presAssocID="{088EE969-3418-4984-97B9-18AAABE5DE37}" presName="compositeNode" presStyleCnt="0">
        <dgm:presLayoutVars>
          <dgm:bulletEnabled val="1"/>
        </dgm:presLayoutVars>
      </dgm:prSet>
      <dgm:spPr/>
    </dgm:pt>
    <dgm:pt modelId="{5CD114AC-9EFB-46B7-827A-94079469136B}" type="pres">
      <dgm:prSet presAssocID="{088EE969-3418-4984-97B9-18AAABE5DE37}" presName="bgRect" presStyleLbl="node1" presStyleIdx="0" presStyleCnt="3" custScaleX="108029"/>
      <dgm:spPr/>
      <dgm:t>
        <a:bodyPr/>
        <a:lstStyle/>
        <a:p>
          <a:endParaRPr lang="ru-RU"/>
        </a:p>
      </dgm:t>
    </dgm:pt>
    <dgm:pt modelId="{61722316-347C-4B10-9080-C297253904A5}" type="pres">
      <dgm:prSet presAssocID="{088EE969-3418-4984-97B9-18AAABE5DE3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A487B-7FEE-4C28-BC26-E264CFAC23EB}" type="pres">
      <dgm:prSet presAssocID="{088EE969-3418-4984-97B9-18AAABE5DE3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A23BE-1483-4682-A5C2-AF0B5496954B}" type="pres">
      <dgm:prSet presAssocID="{8873D14B-86FF-4C51-A08B-B7E4EE380B37}" presName="hSp" presStyleCnt="0"/>
      <dgm:spPr/>
    </dgm:pt>
    <dgm:pt modelId="{349E8752-59DC-4123-B82B-0987DD433A7F}" type="pres">
      <dgm:prSet presAssocID="{8873D14B-86FF-4C51-A08B-B7E4EE380B37}" presName="vProcSp" presStyleCnt="0"/>
      <dgm:spPr/>
    </dgm:pt>
    <dgm:pt modelId="{0E290816-05AE-4E3E-A1BA-4869F8DC4618}" type="pres">
      <dgm:prSet presAssocID="{8873D14B-86FF-4C51-A08B-B7E4EE380B37}" presName="vSp1" presStyleCnt="0"/>
      <dgm:spPr/>
    </dgm:pt>
    <dgm:pt modelId="{710C7F6D-549E-46B4-80D7-5452EADEBD71}" type="pres">
      <dgm:prSet presAssocID="{8873D14B-86FF-4C51-A08B-B7E4EE380B37}" presName="simulatedConn" presStyleLbl="solidFgAcc1" presStyleIdx="0" presStyleCnt="2"/>
      <dgm:spPr/>
    </dgm:pt>
    <dgm:pt modelId="{E990F926-165C-4FE8-8FCA-90B61B21EAA4}" type="pres">
      <dgm:prSet presAssocID="{8873D14B-86FF-4C51-A08B-B7E4EE380B37}" presName="vSp2" presStyleCnt="0"/>
      <dgm:spPr/>
    </dgm:pt>
    <dgm:pt modelId="{0C6A7629-BAEE-4000-BF1F-D9263D142D1F}" type="pres">
      <dgm:prSet presAssocID="{8873D14B-86FF-4C51-A08B-B7E4EE380B37}" presName="sibTrans" presStyleCnt="0"/>
      <dgm:spPr/>
    </dgm:pt>
    <dgm:pt modelId="{9C527B69-B218-4F49-8727-03656369FEC7}" type="pres">
      <dgm:prSet presAssocID="{78392776-E202-4EFD-B1F2-2E331D0EFCFE}" presName="compositeNode" presStyleCnt="0">
        <dgm:presLayoutVars>
          <dgm:bulletEnabled val="1"/>
        </dgm:presLayoutVars>
      </dgm:prSet>
      <dgm:spPr/>
    </dgm:pt>
    <dgm:pt modelId="{E5A6C311-801F-4ECA-939E-135F9920D7D8}" type="pres">
      <dgm:prSet presAssocID="{78392776-E202-4EFD-B1F2-2E331D0EFCFE}" presName="bgRect" presStyleLbl="node1" presStyleIdx="1" presStyleCnt="3"/>
      <dgm:spPr/>
      <dgm:t>
        <a:bodyPr/>
        <a:lstStyle/>
        <a:p>
          <a:endParaRPr lang="ru-RU"/>
        </a:p>
      </dgm:t>
    </dgm:pt>
    <dgm:pt modelId="{5984E584-031D-4BF9-BB85-332AB3593642}" type="pres">
      <dgm:prSet presAssocID="{78392776-E202-4EFD-B1F2-2E331D0EFCF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3DAA3-2E29-46D2-8F37-B047C761496D}" type="pres">
      <dgm:prSet presAssocID="{78392776-E202-4EFD-B1F2-2E331D0EFCF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43E6-ECC7-4319-A9AF-AE5BEFA5F6D4}" type="pres">
      <dgm:prSet presAssocID="{A5696C9D-D76E-4AC2-9A05-A12D3648EAE3}" presName="hSp" presStyleCnt="0"/>
      <dgm:spPr/>
    </dgm:pt>
    <dgm:pt modelId="{68A8CF6C-E95B-40D6-AFEE-6C85790EB9A8}" type="pres">
      <dgm:prSet presAssocID="{A5696C9D-D76E-4AC2-9A05-A12D3648EAE3}" presName="vProcSp" presStyleCnt="0"/>
      <dgm:spPr/>
    </dgm:pt>
    <dgm:pt modelId="{AB8705E4-FD0B-4482-8377-DA814F5663D4}" type="pres">
      <dgm:prSet presAssocID="{A5696C9D-D76E-4AC2-9A05-A12D3648EAE3}" presName="vSp1" presStyleCnt="0"/>
      <dgm:spPr/>
    </dgm:pt>
    <dgm:pt modelId="{89557FBC-06CB-4F91-B8BF-3A5489EE211F}" type="pres">
      <dgm:prSet presAssocID="{A5696C9D-D76E-4AC2-9A05-A12D3648EAE3}" presName="simulatedConn" presStyleLbl="solidFgAcc1" presStyleIdx="1" presStyleCnt="2" custLinFactNeighborX="-2791" custLinFactNeighborY="-29512"/>
      <dgm:spPr/>
    </dgm:pt>
    <dgm:pt modelId="{94922EDF-F8F7-423F-8B21-F52B9B63051B}" type="pres">
      <dgm:prSet presAssocID="{A5696C9D-D76E-4AC2-9A05-A12D3648EAE3}" presName="vSp2" presStyleCnt="0"/>
      <dgm:spPr/>
    </dgm:pt>
    <dgm:pt modelId="{3FE1121C-6B44-429E-9A7F-3E0CF57CA839}" type="pres">
      <dgm:prSet presAssocID="{A5696C9D-D76E-4AC2-9A05-A12D3648EAE3}" presName="sibTrans" presStyleCnt="0"/>
      <dgm:spPr/>
    </dgm:pt>
    <dgm:pt modelId="{F78217B9-6605-48CE-8B60-BF07CE43A6A7}" type="pres">
      <dgm:prSet presAssocID="{94CE6CF0-50D0-4B17-815E-260A4F6354A0}" presName="compositeNode" presStyleCnt="0">
        <dgm:presLayoutVars>
          <dgm:bulletEnabled val="1"/>
        </dgm:presLayoutVars>
      </dgm:prSet>
      <dgm:spPr/>
    </dgm:pt>
    <dgm:pt modelId="{5A4C9FF5-95F9-411C-ABFD-59A849C8C1A4}" type="pres">
      <dgm:prSet presAssocID="{94CE6CF0-50D0-4B17-815E-260A4F6354A0}" presName="bgRect" presStyleLbl="node1" presStyleIdx="2" presStyleCnt="3" custScaleX="101757" custLinFactNeighborX="624" custLinFactNeighborY="343"/>
      <dgm:spPr/>
      <dgm:t>
        <a:bodyPr/>
        <a:lstStyle/>
        <a:p>
          <a:endParaRPr lang="ru-RU"/>
        </a:p>
      </dgm:t>
    </dgm:pt>
    <dgm:pt modelId="{011F61A4-8238-45D3-9CF6-8653E7F43634}" type="pres">
      <dgm:prSet presAssocID="{94CE6CF0-50D0-4B17-815E-260A4F6354A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CF717-40D0-48C4-84B0-039950C0C162}" type="pres">
      <dgm:prSet presAssocID="{94CE6CF0-50D0-4B17-815E-260A4F6354A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A51FAD-46DA-447F-A1E5-FD907080F566}" type="presOf" srcId="{08DEC7F9-3188-4170-B657-B712538A94E7}" destId="{7B03DAA3-2E29-46D2-8F37-B047C761496D}" srcOrd="0" destOrd="0" presId="urn:microsoft.com/office/officeart/2005/8/layout/hProcess7"/>
    <dgm:cxn modelId="{AD8D0335-0AD3-4BF8-BA66-E672E6B3A080}" srcId="{94CE6CF0-50D0-4B17-815E-260A4F6354A0}" destId="{9784AF57-C108-45C1-83C6-C67E3E6CB819}" srcOrd="0" destOrd="0" parTransId="{BD02534D-1D7A-47C6-AACC-D100E854B8AC}" sibTransId="{D0024461-04F1-40E5-9319-988A261AFBDE}"/>
    <dgm:cxn modelId="{51137D5C-0DE9-49C1-A63D-A949E6B70945}" srcId="{9479BEA3-4C50-423D-90C9-6D26FDD32177}" destId="{088EE969-3418-4984-97B9-18AAABE5DE37}" srcOrd="0" destOrd="0" parTransId="{A5701FE5-ADF4-4FEA-8C2D-317C314C295A}" sibTransId="{8873D14B-86FF-4C51-A08B-B7E4EE380B37}"/>
    <dgm:cxn modelId="{D0F695A3-EF73-4FB4-A146-F1FC6CAE7A85}" type="presOf" srcId="{78392776-E202-4EFD-B1F2-2E331D0EFCFE}" destId="{5984E584-031D-4BF9-BB85-332AB3593642}" srcOrd="1" destOrd="0" presId="urn:microsoft.com/office/officeart/2005/8/layout/hProcess7"/>
    <dgm:cxn modelId="{46E13649-0686-4BA3-A8D6-E70A3AA31A58}" type="presOf" srcId="{94CE6CF0-50D0-4B17-815E-260A4F6354A0}" destId="{5A4C9FF5-95F9-411C-ABFD-59A849C8C1A4}" srcOrd="0" destOrd="0" presId="urn:microsoft.com/office/officeart/2005/8/layout/hProcess7"/>
    <dgm:cxn modelId="{23042CE5-A825-4174-A306-84E715AB8F2F}" srcId="{088EE969-3418-4984-97B9-18AAABE5DE37}" destId="{0F93F36E-3CE2-4016-8912-305E1234426F}" srcOrd="1" destOrd="0" parTransId="{82BDF200-3E0A-4444-8894-73489535954E}" sibTransId="{341D96D2-E04B-45D6-881D-7552B1B0399E}"/>
    <dgm:cxn modelId="{67CA39B6-A98E-45B6-BC60-5B6043AE195B}" type="presOf" srcId="{B5BDD3E5-61DA-4444-8ECD-008247DA1F54}" destId="{253A487B-7FEE-4C28-BC26-E264CFAC23EB}" srcOrd="0" destOrd="2" presId="urn:microsoft.com/office/officeart/2005/8/layout/hProcess7"/>
    <dgm:cxn modelId="{FA858DFF-25BE-4CBD-BF92-CE9537337433}" type="presOf" srcId="{94CE6CF0-50D0-4B17-815E-260A4F6354A0}" destId="{011F61A4-8238-45D3-9CF6-8653E7F43634}" srcOrd="1" destOrd="0" presId="urn:microsoft.com/office/officeart/2005/8/layout/hProcess7"/>
    <dgm:cxn modelId="{DD944C5D-73CC-42D2-8807-6B77B6ECCF58}" srcId="{78392776-E202-4EFD-B1F2-2E331D0EFCFE}" destId="{08DEC7F9-3188-4170-B657-B712538A94E7}" srcOrd="0" destOrd="0" parTransId="{BADF9619-189E-42B2-94B9-67DBCC5C9DE0}" sibTransId="{5C459EC6-51CF-443D-A42C-CC82640C8A58}"/>
    <dgm:cxn modelId="{C03CA0D2-7135-4511-8C89-F1CB77F4CEC5}" type="presOf" srcId="{78392776-E202-4EFD-B1F2-2E331D0EFCFE}" destId="{E5A6C311-801F-4ECA-939E-135F9920D7D8}" srcOrd="0" destOrd="0" presId="urn:microsoft.com/office/officeart/2005/8/layout/hProcess7"/>
    <dgm:cxn modelId="{78F9D7C0-1888-4BED-A89A-57F90C52C1B5}" type="presOf" srcId="{088EE969-3418-4984-97B9-18AAABE5DE37}" destId="{61722316-347C-4B10-9080-C297253904A5}" srcOrd="1" destOrd="0" presId="urn:microsoft.com/office/officeart/2005/8/layout/hProcess7"/>
    <dgm:cxn modelId="{69A6298F-53FF-413C-BF75-0FCA1AB700FA}" srcId="{088EE969-3418-4984-97B9-18AAABE5DE37}" destId="{D85E2C58-DCB4-4FCA-B24C-AEDE94A36C18}" srcOrd="0" destOrd="0" parTransId="{641CC260-FBF5-480E-9986-810C92D83D96}" sibTransId="{0A49417B-2DB6-4081-9ED4-2EB269656B94}"/>
    <dgm:cxn modelId="{5C4C8C53-15D6-423C-8AAF-103B421335D8}" srcId="{088EE969-3418-4984-97B9-18AAABE5DE37}" destId="{B5BDD3E5-61DA-4444-8ECD-008247DA1F54}" srcOrd="2" destOrd="0" parTransId="{6EA9971A-D61A-460B-9585-D8DAAB8E0959}" sibTransId="{0B13B53F-229F-496E-8799-FA4CBA7AF03A}"/>
    <dgm:cxn modelId="{BBFD0EC3-F5E8-458F-9B7F-BF1CB471A6E4}" type="presOf" srcId="{9784AF57-C108-45C1-83C6-C67E3E6CB819}" destId="{01DCF717-40D0-48C4-84B0-039950C0C162}" srcOrd="0" destOrd="0" presId="urn:microsoft.com/office/officeart/2005/8/layout/hProcess7"/>
    <dgm:cxn modelId="{3C408FC1-A90B-4AB9-B02D-408ADD0B0847}" type="presOf" srcId="{9479BEA3-4C50-423D-90C9-6D26FDD32177}" destId="{951B81B1-F359-4045-B912-F8CD42F81139}" srcOrd="0" destOrd="0" presId="urn:microsoft.com/office/officeart/2005/8/layout/hProcess7"/>
    <dgm:cxn modelId="{A7783688-2442-48F9-B1EB-223D08070272}" srcId="{9479BEA3-4C50-423D-90C9-6D26FDD32177}" destId="{78392776-E202-4EFD-B1F2-2E331D0EFCFE}" srcOrd="1" destOrd="0" parTransId="{B2C0BCC0-17D3-43D8-B4DA-FBEDF4C7F8F4}" sibTransId="{A5696C9D-D76E-4AC2-9A05-A12D3648EAE3}"/>
    <dgm:cxn modelId="{5BD760B3-D913-47A0-BA56-AC4C6FDA488B}" srcId="{9479BEA3-4C50-423D-90C9-6D26FDD32177}" destId="{94CE6CF0-50D0-4B17-815E-260A4F6354A0}" srcOrd="2" destOrd="0" parTransId="{61FC668E-45DF-48B5-A5E7-1A0C3D2F3128}" sibTransId="{859DEADF-366C-4638-9B82-D7D8CE852DA6}"/>
    <dgm:cxn modelId="{40C9B6EA-877C-471A-AD28-DECAA32C2B9E}" type="presOf" srcId="{D85E2C58-DCB4-4FCA-B24C-AEDE94A36C18}" destId="{253A487B-7FEE-4C28-BC26-E264CFAC23EB}" srcOrd="0" destOrd="0" presId="urn:microsoft.com/office/officeart/2005/8/layout/hProcess7"/>
    <dgm:cxn modelId="{0D8C9202-B8B1-4834-B75F-FDCD29890DA8}" type="presOf" srcId="{088EE969-3418-4984-97B9-18AAABE5DE37}" destId="{5CD114AC-9EFB-46B7-827A-94079469136B}" srcOrd="0" destOrd="0" presId="urn:microsoft.com/office/officeart/2005/8/layout/hProcess7"/>
    <dgm:cxn modelId="{EE5B5822-21F5-41B0-B3BD-B5C404791E0E}" type="presOf" srcId="{0F93F36E-3CE2-4016-8912-305E1234426F}" destId="{253A487B-7FEE-4C28-BC26-E264CFAC23EB}" srcOrd="0" destOrd="1" presId="urn:microsoft.com/office/officeart/2005/8/layout/hProcess7"/>
    <dgm:cxn modelId="{EDB0E419-8B1E-4554-8433-1E76D1702C1C}" type="presParOf" srcId="{951B81B1-F359-4045-B912-F8CD42F81139}" destId="{771D1807-D526-4F1D-89EA-4EAC7EC2DA42}" srcOrd="0" destOrd="0" presId="urn:microsoft.com/office/officeart/2005/8/layout/hProcess7"/>
    <dgm:cxn modelId="{C6851E26-F82C-4B9C-BBB9-85D57C4BF1D8}" type="presParOf" srcId="{771D1807-D526-4F1D-89EA-4EAC7EC2DA42}" destId="{5CD114AC-9EFB-46B7-827A-94079469136B}" srcOrd="0" destOrd="0" presId="urn:microsoft.com/office/officeart/2005/8/layout/hProcess7"/>
    <dgm:cxn modelId="{A1543805-4C82-43B1-9373-591BDA4E4F35}" type="presParOf" srcId="{771D1807-D526-4F1D-89EA-4EAC7EC2DA42}" destId="{61722316-347C-4B10-9080-C297253904A5}" srcOrd="1" destOrd="0" presId="urn:microsoft.com/office/officeart/2005/8/layout/hProcess7"/>
    <dgm:cxn modelId="{15367C1F-C6D5-4E4F-80EE-11B55A31B467}" type="presParOf" srcId="{771D1807-D526-4F1D-89EA-4EAC7EC2DA42}" destId="{253A487B-7FEE-4C28-BC26-E264CFAC23EB}" srcOrd="2" destOrd="0" presId="urn:microsoft.com/office/officeart/2005/8/layout/hProcess7"/>
    <dgm:cxn modelId="{C393BA31-A328-42EB-BA9D-69291BB98073}" type="presParOf" srcId="{951B81B1-F359-4045-B912-F8CD42F81139}" destId="{5EBA23BE-1483-4682-A5C2-AF0B5496954B}" srcOrd="1" destOrd="0" presId="urn:microsoft.com/office/officeart/2005/8/layout/hProcess7"/>
    <dgm:cxn modelId="{7F69C184-AD57-4A26-95E6-6A13AC554704}" type="presParOf" srcId="{951B81B1-F359-4045-B912-F8CD42F81139}" destId="{349E8752-59DC-4123-B82B-0987DD433A7F}" srcOrd="2" destOrd="0" presId="urn:microsoft.com/office/officeart/2005/8/layout/hProcess7"/>
    <dgm:cxn modelId="{AFB5E548-C1A3-4D98-8042-AC655D3DEAF4}" type="presParOf" srcId="{349E8752-59DC-4123-B82B-0987DD433A7F}" destId="{0E290816-05AE-4E3E-A1BA-4869F8DC4618}" srcOrd="0" destOrd="0" presId="urn:microsoft.com/office/officeart/2005/8/layout/hProcess7"/>
    <dgm:cxn modelId="{D6FD6F09-B937-46BB-8E35-3D3E6F0289C3}" type="presParOf" srcId="{349E8752-59DC-4123-B82B-0987DD433A7F}" destId="{710C7F6D-549E-46B4-80D7-5452EADEBD71}" srcOrd="1" destOrd="0" presId="urn:microsoft.com/office/officeart/2005/8/layout/hProcess7"/>
    <dgm:cxn modelId="{9F3938C4-D946-4B3B-846D-72868ACD0FEC}" type="presParOf" srcId="{349E8752-59DC-4123-B82B-0987DD433A7F}" destId="{E990F926-165C-4FE8-8FCA-90B61B21EAA4}" srcOrd="2" destOrd="0" presId="urn:microsoft.com/office/officeart/2005/8/layout/hProcess7"/>
    <dgm:cxn modelId="{7B516F69-A8C0-44CE-BD1A-85F83B005EA4}" type="presParOf" srcId="{951B81B1-F359-4045-B912-F8CD42F81139}" destId="{0C6A7629-BAEE-4000-BF1F-D9263D142D1F}" srcOrd="3" destOrd="0" presId="urn:microsoft.com/office/officeart/2005/8/layout/hProcess7"/>
    <dgm:cxn modelId="{B11D6AA4-DCAF-4B1A-BCC2-7365776BDB3B}" type="presParOf" srcId="{951B81B1-F359-4045-B912-F8CD42F81139}" destId="{9C527B69-B218-4F49-8727-03656369FEC7}" srcOrd="4" destOrd="0" presId="urn:microsoft.com/office/officeart/2005/8/layout/hProcess7"/>
    <dgm:cxn modelId="{DC2A5AFA-9E10-44BB-8A3A-42AFBE51B089}" type="presParOf" srcId="{9C527B69-B218-4F49-8727-03656369FEC7}" destId="{E5A6C311-801F-4ECA-939E-135F9920D7D8}" srcOrd="0" destOrd="0" presId="urn:microsoft.com/office/officeart/2005/8/layout/hProcess7"/>
    <dgm:cxn modelId="{3C7DB178-9262-484B-973B-C01664D5EEC7}" type="presParOf" srcId="{9C527B69-B218-4F49-8727-03656369FEC7}" destId="{5984E584-031D-4BF9-BB85-332AB3593642}" srcOrd="1" destOrd="0" presId="urn:microsoft.com/office/officeart/2005/8/layout/hProcess7"/>
    <dgm:cxn modelId="{C5AEAE10-C6E2-4BAD-BED1-6D5052B885DD}" type="presParOf" srcId="{9C527B69-B218-4F49-8727-03656369FEC7}" destId="{7B03DAA3-2E29-46D2-8F37-B047C761496D}" srcOrd="2" destOrd="0" presId="urn:microsoft.com/office/officeart/2005/8/layout/hProcess7"/>
    <dgm:cxn modelId="{335BFDC2-968D-4795-8C33-44450267EAC1}" type="presParOf" srcId="{951B81B1-F359-4045-B912-F8CD42F81139}" destId="{041343E6-ECC7-4319-A9AF-AE5BEFA5F6D4}" srcOrd="5" destOrd="0" presId="urn:microsoft.com/office/officeart/2005/8/layout/hProcess7"/>
    <dgm:cxn modelId="{011C297A-0A14-4C06-B687-CEA2D7E4E14F}" type="presParOf" srcId="{951B81B1-F359-4045-B912-F8CD42F81139}" destId="{68A8CF6C-E95B-40D6-AFEE-6C85790EB9A8}" srcOrd="6" destOrd="0" presId="urn:microsoft.com/office/officeart/2005/8/layout/hProcess7"/>
    <dgm:cxn modelId="{9C99EF0D-0E51-4A72-A0FA-306E3C8D506B}" type="presParOf" srcId="{68A8CF6C-E95B-40D6-AFEE-6C85790EB9A8}" destId="{AB8705E4-FD0B-4482-8377-DA814F5663D4}" srcOrd="0" destOrd="0" presId="urn:microsoft.com/office/officeart/2005/8/layout/hProcess7"/>
    <dgm:cxn modelId="{2E05C7D5-E5AB-4D44-88AD-5FCF9EA2E04C}" type="presParOf" srcId="{68A8CF6C-E95B-40D6-AFEE-6C85790EB9A8}" destId="{89557FBC-06CB-4F91-B8BF-3A5489EE211F}" srcOrd="1" destOrd="0" presId="urn:microsoft.com/office/officeart/2005/8/layout/hProcess7"/>
    <dgm:cxn modelId="{A91DE086-1E46-4B6B-9CCD-5C9D575028BD}" type="presParOf" srcId="{68A8CF6C-E95B-40D6-AFEE-6C85790EB9A8}" destId="{94922EDF-F8F7-423F-8B21-F52B9B63051B}" srcOrd="2" destOrd="0" presId="urn:microsoft.com/office/officeart/2005/8/layout/hProcess7"/>
    <dgm:cxn modelId="{B746A69F-F7CE-45B3-B1A7-2473B8C165DC}" type="presParOf" srcId="{951B81B1-F359-4045-B912-F8CD42F81139}" destId="{3FE1121C-6B44-429E-9A7F-3E0CF57CA839}" srcOrd="7" destOrd="0" presId="urn:microsoft.com/office/officeart/2005/8/layout/hProcess7"/>
    <dgm:cxn modelId="{B28E43D3-AEEB-42F6-8255-C74F3DDD6C47}" type="presParOf" srcId="{951B81B1-F359-4045-B912-F8CD42F81139}" destId="{F78217B9-6605-48CE-8B60-BF07CE43A6A7}" srcOrd="8" destOrd="0" presId="urn:microsoft.com/office/officeart/2005/8/layout/hProcess7"/>
    <dgm:cxn modelId="{79AC6669-22D2-47B7-A8A0-B480AC8B5B23}" type="presParOf" srcId="{F78217B9-6605-48CE-8B60-BF07CE43A6A7}" destId="{5A4C9FF5-95F9-411C-ABFD-59A849C8C1A4}" srcOrd="0" destOrd="0" presId="urn:microsoft.com/office/officeart/2005/8/layout/hProcess7"/>
    <dgm:cxn modelId="{A901EBFB-1F51-4AD2-8890-AC8A93D3D265}" type="presParOf" srcId="{F78217B9-6605-48CE-8B60-BF07CE43A6A7}" destId="{011F61A4-8238-45D3-9CF6-8653E7F43634}" srcOrd="1" destOrd="0" presId="urn:microsoft.com/office/officeart/2005/8/layout/hProcess7"/>
    <dgm:cxn modelId="{4CC19404-4F75-4298-8911-6E6B34696B03}" type="presParOf" srcId="{F78217B9-6605-48CE-8B60-BF07CE43A6A7}" destId="{01DCF717-40D0-48C4-84B0-039950C0C16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4CBCE-4CE2-4E0E-9BC3-C7B1BFFAC71F}">
      <dsp:nvSpPr>
        <dsp:cNvPr id="0" name=""/>
        <dsp:cNvSpPr/>
      </dsp:nvSpPr>
      <dsp:spPr>
        <a:xfrm>
          <a:off x="0" y="343281"/>
          <a:ext cx="89154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374904" rIns="6919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33"/>
              </a:solidFill>
            </a:rPr>
            <a:t>ГОСТ Р 58396-2019</a:t>
          </a:r>
          <a:endParaRPr lang="ru-RU" sz="1800" kern="1200" dirty="0">
            <a:solidFill>
              <a:srgbClr val="FF0033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тип </a:t>
          </a:r>
          <a:r>
            <a:rPr lang="en-US" sz="1800" kern="1200" dirty="0" smtClean="0"/>
            <a:t>I</a:t>
          </a:r>
          <a:endParaRPr lang="ru-RU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тип</a:t>
          </a:r>
          <a:r>
            <a:rPr lang="en-US" sz="1800" kern="1200" dirty="0" smtClean="0"/>
            <a:t> II</a:t>
          </a:r>
          <a:endParaRPr lang="ru-RU" sz="1800" kern="1200" dirty="0" smtClean="0"/>
        </a:p>
        <a:p>
          <a:pPr lvl="1" algn="l">
            <a:spcBef>
              <a:spcPct val="0"/>
            </a:spcBef>
            <a:buChar char="••"/>
          </a:pPr>
          <a:endParaRPr lang="ru-RU" sz="1800" kern="1200" dirty="0"/>
        </a:p>
      </dsp:txBody>
      <dsp:txXfrm>
        <a:off x="0" y="343281"/>
        <a:ext cx="8915400" cy="1587600"/>
      </dsp:txXfrm>
    </dsp:sp>
    <dsp:sp modelId="{6B5342EC-A3D1-4EFD-8BE1-35032ADFC4E4}">
      <dsp:nvSpPr>
        <dsp:cNvPr id="0" name=""/>
        <dsp:cNvSpPr/>
      </dsp:nvSpPr>
      <dsp:spPr>
        <a:xfrm>
          <a:off x="445770" y="77601"/>
          <a:ext cx="6240780" cy="531360"/>
        </a:xfrm>
        <a:prstGeom prst="roundRect">
          <a:avLst/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Медицинские маски</a:t>
          </a:r>
          <a:endParaRPr lang="ru-RU" sz="2400" kern="1200" dirty="0"/>
        </a:p>
      </dsp:txBody>
      <dsp:txXfrm>
        <a:off x="471709" y="103540"/>
        <a:ext cx="6188902" cy="479482"/>
      </dsp:txXfrm>
    </dsp:sp>
    <dsp:sp modelId="{0AABF0F1-898F-4C26-8879-083C6D7ED798}">
      <dsp:nvSpPr>
        <dsp:cNvPr id="0" name=""/>
        <dsp:cNvSpPr/>
      </dsp:nvSpPr>
      <dsp:spPr>
        <a:xfrm>
          <a:off x="0" y="2246422"/>
          <a:ext cx="8915400" cy="215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374904" rIns="6919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33"/>
              </a:solidFill>
            </a:rPr>
            <a:t>ГОСТ 12.4.294-2015</a:t>
          </a:r>
          <a:endParaRPr lang="ru-RU" sz="1800" kern="1200" dirty="0">
            <a:solidFill>
              <a:srgbClr val="FF0033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- FFP1 - </a:t>
          </a:r>
          <a:r>
            <a:rPr lang="ru-RU" sz="1800" kern="1200" dirty="0" smtClean="0"/>
            <a:t>низкая эффективность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- FFP2 - </a:t>
          </a:r>
          <a:r>
            <a:rPr lang="ru-RU" sz="1800" kern="1200" dirty="0" smtClean="0"/>
            <a:t>средняя эффективность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- FFP3 - </a:t>
          </a:r>
          <a:r>
            <a:rPr lang="ru-RU" sz="1800" kern="1200" dirty="0" smtClean="0"/>
            <a:t>высокая эффективность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одноразовые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многоразовые</a:t>
          </a:r>
          <a:endParaRPr lang="ru-RU" sz="1800" kern="1200" dirty="0"/>
        </a:p>
      </dsp:txBody>
      <dsp:txXfrm>
        <a:off x="0" y="2246422"/>
        <a:ext cx="8915400" cy="2154600"/>
      </dsp:txXfrm>
    </dsp:sp>
    <dsp:sp modelId="{63CC1CFB-5418-4686-9AB6-37892ACA7F6C}">
      <dsp:nvSpPr>
        <dsp:cNvPr id="0" name=""/>
        <dsp:cNvSpPr/>
      </dsp:nvSpPr>
      <dsp:spPr>
        <a:xfrm>
          <a:off x="445770" y="2028081"/>
          <a:ext cx="6240780" cy="531360"/>
        </a:xfrm>
        <a:prstGeom prst="roundRect">
          <a:avLst/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Медицинские респираторы</a:t>
          </a:r>
          <a:endParaRPr lang="ru-RU" sz="2400" kern="1200" dirty="0"/>
        </a:p>
      </dsp:txBody>
      <dsp:txXfrm>
        <a:off x="471709" y="2054020"/>
        <a:ext cx="618890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CDFB0-706D-45AE-B470-580D99A43565}">
      <dsp:nvSpPr>
        <dsp:cNvPr id="0" name=""/>
        <dsp:cNvSpPr/>
      </dsp:nvSpPr>
      <dsp:spPr>
        <a:xfrm>
          <a:off x="674" y="520821"/>
          <a:ext cx="2903599" cy="348431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155575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16200000">
        <a:off x="-1137536" y="1659032"/>
        <a:ext cx="2857141" cy="580719"/>
      </dsp:txXfrm>
    </dsp:sp>
    <dsp:sp modelId="{B23F17BD-EC26-4713-BF46-BD6361591E76}">
      <dsp:nvSpPr>
        <dsp:cNvPr id="0" name=""/>
        <dsp:cNvSpPr/>
      </dsp:nvSpPr>
      <dsp:spPr>
        <a:xfrm>
          <a:off x="581394" y="520821"/>
          <a:ext cx="2163181" cy="34843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Письмо Министерства промышленности и торговли РФ от 02.07.2021 №55485/13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81394" y="520821"/>
        <a:ext cx="2163181" cy="3484319"/>
      </dsp:txXfrm>
    </dsp:sp>
    <dsp:sp modelId="{680A1591-319A-44F5-B5CA-D911B7CD85C6}">
      <dsp:nvSpPr>
        <dsp:cNvPr id="0" name=""/>
        <dsp:cNvSpPr/>
      </dsp:nvSpPr>
      <dsp:spPr>
        <a:xfrm>
          <a:off x="3005900" y="520821"/>
          <a:ext cx="2903599" cy="348431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155575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 rot="16200000">
        <a:off x="1867689" y="1659032"/>
        <a:ext cx="2857141" cy="580719"/>
      </dsp:txXfrm>
    </dsp:sp>
    <dsp:sp modelId="{B4865B87-88E1-4E7D-AD96-1B5884DC3D46}">
      <dsp:nvSpPr>
        <dsp:cNvPr id="0" name=""/>
        <dsp:cNvSpPr/>
      </dsp:nvSpPr>
      <dsp:spPr>
        <a:xfrm rot="5400000">
          <a:off x="2764399" y="3289942"/>
          <a:ext cx="512038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A86FE-3DF3-454D-9A1E-49DFD793439D}">
      <dsp:nvSpPr>
        <dsp:cNvPr id="0" name=""/>
        <dsp:cNvSpPr/>
      </dsp:nvSpPr>
      <dsp:spPr>
        <a:xfrm>
          <a:off x="3586620" y="520821"/>
          <a:ext cx="2163181" cy="34843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Приложение к Постановлению № 616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ОКПД 2  32.50.50.190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586620" y="520821"/>
        <a:ext cx="2163181" cy="3484319"/>
      </dsp:txXfrm>
    </dsp:sp>
    <dsp:sp modelId="{5CDF7616-425E-440D-AF21-ADB992A0F33D}">
      <dsp:nvSpPr>
        <dsp:cNvPr id="0" name=""/>
        <dsp:cNvSpPr/>
      </dsp:nvSpPr>
      <dsp:spPr>
        <a:xfrm>
          <a:off x="6011125" y="520821"/>
          <a:ext cx="2903599" cy="348431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155575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 rot="16200000">
        <a:off x="4872914" y="1659032"/>
        <a:ext cx="2857141" cy="580719"/>
      </dsp:txXfrm>
    </dsp:sp>
    <dsp:sp modelId="{0232952F-97C4-41D1-98D0-B122E42A3A6C}">
      <dsp:nvSpPr>
        <dsp:cNvPr id="0" name=""/>
        <dsp:cNvSpPr/>
      </dsp:nvSpPr>
      <dsp:spPr>
        <a:xfrm rot="5400000">
          <a:off x="5769624" y="3289942"/>
          <a:ext cx="512038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A3224-A58F-48BF-A5EE-73F6546CDE0B}">
      <dsp:nvSpPr>
        <dsp:cNvPr id="0" name=""/>
        <dsp:cNvSpPr/>
      </dsp:nvSpPr>
      <dsp:spPr>
        <a:xfrm>
          <a:off x="6591845" y="520821"/>
          <a:ext cx="2163181" cy="34843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Запрет Постановления № 616 только в отношении медицинских масок</a:t>
          </a:r>
          <a:endParaRPr lang="ru-RU" sz="2000" u="sng" kern="1200" dirty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6591845" y="520821"/>
        <a:ext cx="2163181" cy="3484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FB6A9-35F3-446F-9159-C6B14183E398}">
      <dsp:nvSpPr>
        <dsp:cNvPr id="0" name=""/>
        <dsp:cNvSpPr/>
      </dsp:nvSpPr>
      <dsp:spPr>
        <a:xfrm>
          <a:off x="321" y="248887"/>
          <a:ext cx="3675595" cy="1074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Закон о контрактной системе</a:t>
          </a:r>
          <a:endParaRPr lang="ru-RU" sz="2400" kern="1200" dirty="0"/>
        </a:p>
      </dsp:txBody>
      <dsp:txXfrm>
        <a:off x="31782" y="280348"/>
        <a:ext cx="3612673" cy="1011235"/>
      </dsp:txXfrm>
    </dsp:sp>
    <dsp:sp modelId="{6AF15A38-7071-44C7-AEAC-31DF94B91E27}">
      <dsp:nvSpPr>
        <dsp:cNvPr id="0" name=""/>
        <dsp:cNvSpPr/>
      </dsp:nvSpPr>
      <dsp:spPr>
        <a:xfrm>
          <a:off x="367881" y="1323045"/>
          <a:ext cx="367559" cy="1611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284"/>
              </a:lnTo>
              <a:lnTo>
                <a:pt x="367559" y="1611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AFA3C-8965-4A8B-9041-0924EF666713}">
      <dsp:nvSpPr>
        <dsp:cNvPr id="0" name=""/>
        <dsp:cNvSpPr/>
      </dsp:nvSpPr>
      <dsp:spPr>
        <a:xfrm>
          <a:off x="735440" y="1591584"/>
          <a:ext cx="3809633" cy="2685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Часть 3 статьи 66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Первая часть заявки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-согласие участника электронного аукциона на поставку товара;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наименование страны происхождения товара;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-конкретные показатели товара;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-товарный знак (при наличии)</a:t>
          </a:r>
          <a:endParaRPr lang="ru-RU" sz="1800" kern="1200" dirty="0"/>
        </a:p>
      </dsp:txBody>
      <dsp:txXfrm>
        <a:off x="814095" y="1670239"/>
        <a:ext cx="3652323" cy="2528180"/>
      </dsp:txXfrm>
    </dsp:sp>
    <dsp:sp modelId="{3B2CD6EA-A93E-4416-BE64-032795BF266A}">
      <dsp:nvSpPr>
        <dsp:cNvPr id="0" name=""/>
        <dsp:cNvSpPr/>
      </dsp:nvSpPr>
      <dsp:spPr>
        <a:xfrm>
          <a:off x="4212996" y="248887"/>
          <a:ext cx="4462244" cy="1074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Положения аукционной документации Заказчика</a:t>
          </a:r>
          <a:endParaRPr lang="ru-RU" sz="2400" kern="1200" dirty="0"/>
        </a:p>
      </dsp:txBody>
      <dsp:txXfrm>
        <a:off x="4244457" y="280348"/>
        <a:ext cx="4399322" cy="1011235"/>
      </dsp:txXfrm>
    </dsp:sp>
    <dsp:sp modelId="{357954BE-2E9F-4914-8CE4-BF5212FB97B2}">
      <dsp:nvSpPr>
        <dsp:cNvPr id="0" name=""/>
        <dsp:cNvSpPr/>
      </dsp:nvSpPr>
      <dsp:spPr>
        <a:xfrm>
          <a:off x="4659220" y="1323045"/>
          <a:ext cx="446224" cy="134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615"/>
              </a:lnTo>
              <a:lnTo>
                <a:pt x="446224" y="134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B99E0-752C-4697-A796-FD383C2D6D3E}">
      <dsp:nvSpPr>
        <dsp:cNvPr id="0" name=""/>
        <dsp:cNvSpPr/>
      </dsp:nvSpPr>
      <dsp:spPr>
        <a:xfrm>
          <a:off x="5105445" y="1591584"/>
          <a:ext cx="3809633" cy="2150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Первая часть заявки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наименование страны происхождения товара;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-конкретные показатели товара;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-товарный знак (при наличии)</a:t>
          </a:r>
          <a:endParaRPr lang="ru-RU" sz="1800" kern="1200" dirty="0"/>
        </a:p>
      </dsp:txBody>
      <dsp:txXfrm>
        <a:off x="5168421" y="1654560"/>
        <a:ext cx="3683681" cy="2024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114AC-9EFB-46B7-827A-94079469136B}">
      <dsp:nvSpPr>
        <dsp:cNvPr id="0" name=""/>
        <dsp:cNvSpPr/>
      </dsp:nvSpPr>
      <dsp:spPr>
        <a:xfrm>
          <a:off x="4645" y="799889"/>
          <a:ext cx="2894893" cy="347387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16200000">
        <a:off x="-1130152" y="1934687"/>
        <a:ext cx="2848574" cy="578978"/>
      </dsp:txXfrm>
    </dsp:sp>
    <dsp:sp modelId="{253A487B-7FEE-4C28-BC26-E264CFAC23EB}">
      <dsp:nvSpPr>
        <dsp:cNvPr id="0" name=""/>
        <dsp:cNvSpPr/>
      </dsp:nvSpPr>
      <dsp:spPr>
        <a:xfrm>
          <a:off x="583623" y="799889"/>
          <a:ext cx="2156695" cy="34738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Заказчиком принято Решение об одностороннем отказе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83623" y="799889"/>
        <a:ext cx="2156695" cy="3473871"/>
      </dsp:txXfrm>
    </dsp:sp>
    <dsp:sp modelId="{E5A6C311-801F-4ECA-939E-135F9920D7D8}">
      <dsp:nvSpPr>
        <dsp:cNvPr id="0" name=""/>
        <dsp:cNvSpPr/>
      </dsp:nvSpPr>
      <dsp:spPr>
        <a:xfrm>
          <a:off x="3010238" y="808400"/>
          <a:ext cx="2894893" cy="347387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16200000">
        <a:off x="1875440" y="1943198"/>
        <a:ext cx="2848574" cy="578978"/>
      </dsp:txXfrm>
    </dsp:sp>
    <dsp:sp modelId="{710C7F6D-549E-46B4-80D7-5452EADEBD71}">
      <dsp:nvSpPr>
        <dsp:cNvPr id="0" name=""/>
        <dsp:cNvSpPr/>
      </dsp:nvSpPr>
      <dsp:spPr>
        <a:xfrm rot="5400000">
          <a:off x="2760089" y="3560624"/>
          <a:ext cx="510488" cy="43423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3DAA3-2E29-46D2-8F37-B047C761496D}">
      <dsp:nvSpPr>
        <dsp:cNvPr id="0" name=""/>
        <dsp:cNvSpPr/>
      </dsp:nvSpPr>
      <dsp:spPr>
        <a:xfrm>
          <a:off x="3589217" y="808400"/>
          <a:ext cx="2156695" cy="34738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Три рабочих дня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589217" y="808400"/>
        <a:ext cx="2156695" cy="3473871"/>
      </dsp:txXfrm>
    </dsp:sp>
    <dsp:sp modelId="{5A4C9FF5-95F9-411C-ABFD-59A849C8C1A4}">
      <dsp:nvSpPr>
        <dsp:cNvPr id="0" name=""/>
        <dsp:cNvSpPr/>
      </dsp:nvSpPr>
      <dsp:spPr>
        <a:xfrm>
          <a:off x="6001719" y="807080"/>
          <a:ext cx="2913680" cy="347387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155575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16200000">
        <a:off x="4868799" y="1939999"/>
        <a:ext cx="2848574" cy="582736"/>
      </dsp:txXfrm>
    </dsp:sp>
    <dsp:sp modelId="{89557FBC-06CB-4F91-B8BF-3A5489EE211F}">
      <dsp:nvSpPr>
        <dsp:cNvPr id="0" name=""/>
        <dsp:cNvSpPr/>
      </dsp:nvSpPr>
      <dsp:spPr>
        <a:xfrm rot="5400000">
          <a:off x="5756303" y="3560624"/>
          <a:ext cx="510488" cy="43423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CF717-40D0-48C4-84B0-039950C0C162}">
      <dsp:nvSpPr>
        <dsp:cNvPr id="0" name=""/>
        <dsp:cNvSpPr/>
      </dsp:nvSpPr>
      <dsp:spPr>
        <a:xfrm>
          <a:off x="6583093" y="807080"/>
          <a:ext cx="2170692" cy="34738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- Разместить в ЕИС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-Направить поставщику (подрядчику, исполнителю)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583093" y="807080"/>
        <a:ext cx="2170692" cy="3473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114AC-9EFB-46B7-827A-94079469136B}">
      <dsp:nvSpPr>
        <dsp:cNvPr id="0" name=""/>
        <dsp:cNvSpPr/>
      </dsp:nvSpPr>
      <dsp:spPr>
        <a:xfrm>
          <a:off x="3400" y="849515"/>
          <a:ext cx="3037971" cy="337461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16200000">
        <a:off x="-1076395" y="1929312"/>
        <a:ext cx="2767186" cy="607594"/>
      </dsp:txXfrm>
    </dsp:sp>
    <dsp:sp modelId="{253A487B-7FEE-4C28-BC26-E264CFAC23EB}">
      <dsp:nvSpPr>
        <dsp:cNvPr id="0" name=""/>
        <dsp:cNvSpPr/>
      </dsp:nvSpPr>
      <dsp:spPr>
        <a:xfrm>
          <a:off x="594625" y="849515"/>
          <a:ext cx="2263289" cy="33746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Дата надлежащего уведомления:</a:t>
          </a:r>
          <a:endParaRPr lang="ru-RU" sz="1800" b="1" kern="1200" dirty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1. Подтверждение о вручении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ИЛИ</a:t>
          </a:r>
          <a:endParaRPr lang="ru-RU" sz="1800" b="1" kern="1200" dirty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2. Тридцать дней с даты размещения  в ЕИС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94625" y="849515"/>
        <a:ext cx="2263289" cy="3374618"/>
      </dsp:txXfrm>
    </dsp:sp>
    <dsp:sp modelId="{E5A6C311-801F-4ECA-939E-135F9920D7D8}">
      <dsp:nvSpPr>
        <dsp:cNvPr id="0" name=""/>
        <dsp:cNvSpPr/>
      </dsp:nvSpPr>
      <dsp:spPr>
        <a:xfrm>
          <a:off x="3139799" y="849515"/>
          <a:ext cx="2812181" cy="337461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16200000">
        <a:off x="2037423" y="1951891"/>
        <a:ext cx="2767186" cy="562436"/>
      </dsp:txXfrm>
    </dsp:sp>
    <dsp:sp modelId="{710C7F6D-549E-46B4-80D7-5452EADEBD71}">
      <dsp:nvSpPr>
        <dsp:cNvPr id="0" name=""/>
        <dsp:cNvSpPr/>
      </dsp:nvSpPr>
      <dsp:spPr>
        <a:xfrm rot="5400000">
          <a:off x="2905897" y="3531494"/>
          <a:ext cx="495924" cy="421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3DAA3-2E29-46D2-8F37-B047C761496D}">
      <dsp:nvSpPr>
        <dsp:cNvPr id="0" name=""/>
        <dsp:cNvSpPr/>
      </dsp:nvSpPr>
      <dsp:spPr>
        <a:xfrm>
          <a:off x="3702235" y="849515"/>
          <a:ext cx="2095075" cy="33746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Решение вступает в силу через </a:t>
          </a:r>
          <a:r>
            <a:rPr lang="ru-RU" sz="1800" b="1" u="sng" kern="1200" dirty="0" smtClean="0">
              <a:solidFill>
                <a:schemeClr val="tx1"/>
              </a:solidFill>
            </a:rPr>
            <a:t>десять дней </a:t>
          </a:r>
          <a:r>
            <a:rPr lang="ru-RU" sz="1800" b="1" kern="1200" dirty="0" smtClean="0">
              <a:solidFill>
                <a:schemeClr val="tx1"/>
              </a:solidFill>
            </a:rPr>
            <a:t>с даты надлежащего уведомления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702235" y="849515"/>
        <a:ext cx="2095075" cy="3374618"/>
      </dsp:txXfrm>
    </dsp:sp>
    <dsp:sp modelId="{5A4C9FF5-95F9-411C-ABFD-59A849C8C1A4}">
      <dsp:nvSpPr>
        <dsp:cNvPr id="0" name=""/>
        <dsp:cNvSpPr/>
      </dsp:nvSpPr>
      <dsp:spPr>
        <a:xfrm>
          <a:off x="6053808" y="861090"/>
          <a:ext cx="2861591" cy="337461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16200000">
        <a:off x="4956373" y="1958525"/>
        <a:ext cx="2767186" cy="572318"/>
      </dsp:txXfrm>
    </dsp:sp>
    <dsp:sp modelId="{89557FBC-06CB-4F91-B8BF-3A5489EE211F}">
      <dsp:nvSpPr>
        <dsp:cNvPr id="0" name=""/>
        <dsp:cNvSpPr/>
      </dsp:nvSpPr>
      <dsp:spPr>
        <a:xfrm rot="5400000">
          <a:off x="5804732" y="3463194"/>
          <a:ext cx="495924" cy="421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CF717-40D0-48C4-84B0-039950C0C162}">
      <dsp:nvSpPr>
        <dsp:cNvPr id="0" name=""/>
        <dsp:cNvSpPr/>
      </dsp:nvSpPr>
      <dsp:spPr>
        <a:xfrm>
          <a:off x="6622544" y="861090"/>
          <a:ext cx="2131885" cy="33746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tx1"/>
              </a:solidFill>
            </a:rPr>
            <a:t>Три рабочих дня </a:t>
          </a:r>
          <a:r>
            <a:rPr lang="ru-RU" sz="1800" b="1" kern="1200" dirty="0" smtClean="0">
              <a:solidFill>
                <a:schemeClr val="tx1"/>
              </a:solidFill>
            </a:rPr>
            <a:t>для направления вступившего решения в контрольный орган (ч.4 ст.104 Закона о контрактной системе)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622544" y="861090"/>
        <a:ext cx="2131885" cy="3374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AE5EAC-80BF-4BA1-B2E8-C94249DABFA0}" type="datetime1">
              <a:rPr lang="ru-RU"/>
              <a:pPr>
                <a:defRPr/>
              </a:pPr>
              <a:t>10.09.2021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9"/>
            <a:ext cx="294657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31259"/>
            <a:ext cx="29465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665C8D-11B1-4021-A288-E614721B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629"/>
            <a:ext cx="5438464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9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31259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05604-A170-4865-846F-9661DE58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9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90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5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3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576C30-1975-437A-B957-D9966ED8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urgan.fas.g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0DC7A81690FEB84EBA56BB6A00EC881193E5810078C64298A9FC4ED02A5EEC2E746E6CFB3A121D16D3B23FCFE627EE44C2ACA19B83Em6GBT" TargetMode="External"/><Relationship Id="rId2" Type="http://schemas.openxmlformats.org/officeDocument/2006/relationships/hyperlink" Target="consultantplus://offline/ref=30DC7A81690FEB84EBA56BB6A00EC881193E5810078C64298A9FC4ED02A5EEC2E746E6CAB1AC2B8E682E32A4F36A68FA453DD61BBAm3GD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30DC7A81690FEB84EBA56BB6A00EC881193E5810078C64298A9FC4ED02A5EEC2E746E6CFB3A128D16D3B23FCFE627EE44C2ACA19B83Em6GBT" TargetMode="External"/><Relationship Id="rId5" Type="http://schemas.openxmlformats.org/officeDocument/2006/relationships/hyperlink" Target="consultantplus://offline/ref=30DC7A81690FEB84EBA56BB6A00EC881193E5810078C64298A9FC4ED02A5EEC2E746E6CFB1A428DF3F6133F8B7377BFA443DD412A63E6AB5m3G4T" TargetMode="External"/><Relationship Id="rId4" Type="http://schemas.openxmlformats.org/officeDocument/2006/relationships/hyperlink" Target="consultantplus://offline/ref=30DC7A81690FEB84EBA56BB6A00EC881193E5810078C64298A9FC4ED02A5EEC2E746E6CFB3A122D16D3B23FCFE627EE44C2ACA19B83Em6GB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380968" y="2276872"/>
            <a:ext cx="9361487" cy="279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algn="r"/>
            <a:endParaRPr lang="ru-RU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ru-RU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 руководителя – начальник отдела </a:t>
            </a:r>
          </a:p>
          <a:p>
            <a:pPr algn="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закупок  и антимонопольного регулирования органов власти </a:t>
            </a:r>
          </a:p>
          <a:p>
            <a:pPr algn="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Курганского УФАС России</a:t>
            </a:r>
          </a:p>
          <a:p>
            <a:pPr algn="r"/>
            <a:r>
              <a:rPr lang="ru-RU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А.В.Иванова</a:t>
            </a:r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2021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309794" y="0"/>
            <a:ext cx="7596206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2542" y="2286135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Типовые нарушения государственными и муниципальными заказчиками при осуществлении закупок в рамках Федерального закона «О контрактной системе в сфере закупок товаров, работ, услуг для обеспечения государственных и муниципальных нужд»  от 05.04.2013 №44-ФЗ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10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817164" y="2159850"/>
            <a:ext cx="128526" cy="754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9" tIns="42205" rIns="84409" bIns="42205" rtlCol="0" anchor="ctr"/>
          <a:lstStyle/>
          <a:p>
            <a:pPr algn="ctr"/>
            <a:endParaRPr lang="ru-RU" sz="13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24504" y="5989342"/>
            <a:ext cx="3714776" cy="37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9" tIns="42205" rIns="84409" bIns="42205" rtlCol="0" anchor="ctr"/>
          <a:lstStyle/>
          <a:p>
            <a:pPr algn="ctr"/>
            <a:endParaRPr lang="ru-RU" sz="13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11048" y="662684"/>
            <a:ext cx="9731669" cy="5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9" tIns="42205" rIns="84409" bIns="42205" numCol="1" anchor="b" anchorCtr="0" compatLnSpc="1">
            <a:prstTxWarp prst="textNoShape">
              <a:avLst/>
            </a:prstTxWarp>
          </a:bodyPr>
          <a:lstStyle/>
          <a:p>
            <a:pPr algn="r" defTabSz="844067" eaLnBrk="0" hangingPunct="0">
              <a:spcBef>
                <a:spcPct val="20000"/>
              </a:spcBef>
              <a:defRPr/>
            </a:pPr>
            <a:endParaRPr lang="ru-RU" sz="26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38092" y="5982910"/>
            <a:ext cx="4429156" cy="37146"/>
          </a:xfrm>
          <a:prstGeom prst="rect">
            <a:avLst/>
          </a:prstGeom>
        </p:spPr>
        <p:txBody>
          <a:bodyPr lIns="84409" tIns="42205" rIns="84409" bIns="42205"/>
          <a:lstStyle/>
          <a:p>
            <a:pPr algn="l">
              <a:buFont typeface="Wingdings" pitchFamily="2" charset="2"/>
              <a:buChar char="Ø"/>
            </a:pPr>
            <a:endParaRPr lang="ru-RU" sz="1192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5300" y="1478784"/>
            <a:ext cx="8915400" cy="4141662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altLang="ru-RU" sz="3900" dirty="0"/>
          </a:p>
          <a:p>
            <a:pPr marL="0" indent="0" algn="just" eaLnBrk="1" hangingPunct="1">
              <a:buNone/>
            </a:pPr>
            <a:endParaRPr lang="ru-RU" altLang="ru-RU" sz="3900" dirty="0"/>
          </a:p>
          <a:p>
            <a:pPr marL="0" indent="0" algn="r" eaLnBrk="1" hangingPunct="1">
              <a:buNone/>
            </a:pPr>
            <a:r>
              <a:rPr lang="ru-RU" altLang="ru-RU" sz="39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altLang="ru-RU" sz="39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marL="0" indent="0" algn="ctr">
              <a:buNone/>
            </a:pP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https://kurgan.fas.gov.ru</a:t>
            </a:r>
          </a:p>
          <a:p>
            <a:pPr marL="0" indent="0">
              <a:buNone/>
            </a:pPr>
            <a:r>
              <a:rPr lang="en-US" sz="4000" dirty="0"/>
              <a:t/>
            </a:r>
            <a:br>
              <a:rPr lang="en-US" sz="4000" dirty="0"/>
            </a:br>
            <a:endParaRPr lang="ru-RU" altLang="ru-RU" sz="39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45" y="3303604"/>
            <a:ext cx="1304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33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520" y="831585"/>
            <a:ext cx="8915400" cy="114300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Ненадлежащее применение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Постановления </a:t>
            </a:r>
            <a:r>
              <a:rPr lang="ru-RU" sz="2200" b="1" dirty="0">
                <a:solidFill>
                  <a:schemeClr val="tx1"/>
                </a:solidFill>
              </a:rPr>
              <a:t>Правительства РФ № </a:t>
            </a:r>
            <a:r>
              <a:rPr lang="ru-RU" sz="2200" b="1" dirty="0" smtClean="0">
                <a:solidFill>
                  <a:schemeClr val="tx1"/>
                </a:solidFill>
              </a:rPr>
              <a:t>616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при поставке респираторов медицинских 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95725"/>
              </p:ext>
            </p:extLst>
          </p:nvPr>
        </p:nvGraphicFramePr>
        <p:xfrm>
          <a:off x="488504" y="2014405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7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836712"/>
            <a:ext cx="8915400" cy="114300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Ненадлежащее </a:t>
            </a:r>
            <a:r>
              <a:rPr lang="ru-RU" sz="2200" b="1" dirty="0">
                <a:solidFill>
                  <a:schemeClr val="tx1"/>
                </a:solidFill>
              </a:rPr>
              <a:t>применение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Постановления Правительства РФ № 616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при поставке респираторов медицинских 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056495"/>
              </p:ext>
            </p:extLst>
          </p:nvPr>
        </p:nvGraphicFramePr>
        <p:xfrm>
          <a:off x="495300" y="1600200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970" y="980728"/>
            <a:ext cx="8915400" cy="114300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В документации отсутствует условие о согласии </a:t>
            </a:r>
            <a:r>
              <a:rPr lang="ru-RU" sz="2200" b="1" dirty="0">
                <a:solidFill>
                  <a:schemeClr val="tx1"/>
                </a:solidFill>
              </a:rPr>
              <a:t>участника электронного аукциона на поставку товара, выполнение работы или оказание услуги на условиях, предусмотренных документацией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84990"/>
              </p:ext>
            </p:extLst>
          </p:nvPr>
        </p:nvGraphicFramePr>
        <p:xfrm>
          <a:off x="469708" y="2206625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692696"/>
            <a:ext cx="8915400" cy="724942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Неправомерное отклонение заявки участника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smtClean="0">
                <a:solidFill>
                  <a:srgbClr val="009999"/>
                </a:solidFill>
              </a:rPr>
              <a:t>Пункт 1 части 6</a:t>
            </a:r>
            <a:r>
              <a:rPr lang="ru-RU" sz="1800" dirty="0">
                <a:solidFill>
                  <a:srgbClr val="009999"/>
                </a:solidFill>
              </a:rPr>
              <a:t> </a:t>
            </a:r>
            <a:r>
              <a:rPr lang="ru-RU" sz="1800" dirty="0" smtClean="0">
                <a:solidFill>
                  <a:srgbClr val="009999"/>
                </a:solidFill>
              </a:rPr>
              <a:t>статьи 69 Закона о контактной системе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9999"/>
                </a:solidFill>
              </a:rPr>
              <a:t> </a:t>
            </a:r>
            <a:r>
              <a:rPr lang="ru-RU" sz="1800" dirty="0" smtClean="0">
                <a:solidFill>
                  <a:srgbClr val="009999"/>
                </a:solidFill>
              </a:rPr>
              <a:t>  Заявка </a:t>
            </a:r>
            <a:r>
              <a:rPr lang="ru-RU" sz="1800" dirty="0">
                <a:solidFill>
                  <a:srgbClr val="009999"/>
                </a:solidFill>
              </a:rPr>
              <a:t>на участие в электронном аукционе признается не соответствующей требованиям, установленным документацией о таком аукционе, в случае: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9999"/>
                </a:solidFill>
              </a:rPr>
              <a:t>1) непредставления документов и информации, которые предусмотрены </a:t>
            </a:r>
            <a:r>
              <a:rPr lang="ru-RU" sz="1800" u="sng" dirty="0">
                <a:solidFill>
                  <a:srgbClr val="009999"/>
                </a:solidFill>
                <a:hlinkClick r:id="rId2"/>
              </a:rPr>
              <a:t>частью 11 статьи 24.1, </a:t>
            </a:r>
            <a:r>
              <a:rPr lang="ru-RU" sz="1800" u="sng" dirty="0">
                <a:solidFill>
                  <a:srgbClr val="009999"/>
                </a:solidFill>
                <a:hlinkClick r:id="rId3"/>
              </a:rPr>
              <a:t>частями 3 или </a:t>
            </a:r>
            <a:r>
              <a:rPr lang="ru-RU" sz="1800" u="sng" dirty="0">
                <a:solidFill>
                  <a:srgbClr val="009999"/>
                </a:solidFill>
                <a:hlinkClick r:id="rId4"/>
              </a:rPr>
              <a:t>3.1, </a:t>
            </a:r>
            <a:r>
              <a:rPr lang="ru-RU" sz="1800" u="sng" dirty="0">
                <a:solidFill>
                  <a:srgbClr val="009999"/>
                </a:solidFill>
                <a:hlinkClick r:id="rId5"/>
              </a:rPr>
              <a:t>5, </a:t>
            </a:r>
            <a:r>
              <a:rPr lang="ru-RU" sz="1800" u="sng" dirty="0">
                <a:solidFill>
                  <a:srgbClr val="009999"/>
                </a:solidFill>
                <a:hlinkClick r:id="rId6"/>
              </a:rPr>
              <a:t>8.2 статьи 66 настоящего Федерального закона, несоответствия указанных документов и информации требованиям, установленным документацией о таком аукционе, наличия в указанных документах недостоверной информации об участнике такого аукциона на дату и время окончания срока подачи заявок на участие в таком аукционе;</a:t>
            </a:r>
          </a:p>
          <a:p>
            <a:r>
              <a:rPr lang="ru-RU" sz="1800" dirty="0"/>
              <a:t>участникам необходимо было предоставить  копию регистрационного </a:t>
            </a:r>
            <a:r>
              <a:rPr lang="ru-RU" sz="1800" dirty="0" smtClean="0"/>
              <a:t>удостоверения</a:t>
            </a:r>
          </a:p>
          <a:p>
            <a:r>
              <a:rPr lang="ru-RU" sz="1800" dirty="0" smtClean="0"/>
              <a:t>Заказчиком </a:t>
            </a:r>
            <a:r>
              <a:rPr lang="ru-RU" sz="1800" dirty="0"/>
              <a:t>при описании объекта закупки в Технической части документации об электронном аукционе не установлено требование о поставке только оригинальных реагентов для анализатора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1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38592" y="328419"/>
            <a:ext cx="8915400" cy="1143000"/>
          </a:xfrm>
        </p:spPr>
        <p:txBody>
          <a:bodyPr/>
          <a:lstStyle/>
          <a:p>
            <a:pPr algn="l"/>
            <a: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8592" y="836712"/>
            <a:ext cx="89154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solidFill>
                  <a:srgbClr val="009999"/>
                </a:solidFill>
              </a:rPr>
              <a:t>	</a:t>
            </a:r>
            <a:r>
              <a:rPr lang="ru-RU" sz="1600" u="sng" dirty="0" smtClean="0">
                <a:solidFill>
                  <a:srgbClr val="009999"/>
                </a:solidFill>
              </a:rPr>
              <a:t>Согласно ч. 3</a:t>
            </a:r>
            <a:r>
              <a:rPr lang="ru-RU" sz="1600" u="sng" dirty="0">
                <a:solidFill>
                  <a:srgbClr val="009999"/>
                </a:solidFill>
              </a:rPr>
              <a:t> </a:t>
            </a:r>
            <a:r>
              <a:rPr lang="ru-RU" sz="1600" u="sng" dirty="0" smtClean="0">
                <a:solidFill>
                  <a:srgbClr val="009999"/>
                </a:solidFill>
              </a:rPr>
              <a:t>ст. 96</a:t>
            </a:r>
            <a:r>
              <a:rPr lang="ru-RU" sz="1600" dirty="0" smtClean="0">
                <a:solidFill>
                  <a:srgbClr val="009999"/>
                </a:solidFill>
              </a:rPr>
              <a:t> Закона о </a:t>
            </a:r>
            <a:r>
              <a:rPr lang="ru-RU" sz="1600" dirty="0">
                <a:solidFill>
                  <a:srgbClr val="009999"/>
                </a:solidFill>
              </a:rPr>
              <a:t>контрактной </a:t>
            </a:r>
            <a:r>
              <a:rPr lang="ru-RU" sz="1600" dirty="0" smtClean="0">
                <a:solidFill>
                  <a:srgbClr val="009999"/>
                </a:solidFill>
              </a:rPr>
              <a:t>системе Исполнение </a:t>
            </a:r>
            <a:r>
              <a:rPr lang="ru-RU" sz="1600" dirty="0">
                <a:solidFill>
                  <a:srgbClr val="009999"/>
                </a:solidFill>
              </a:rPr>
              <a:t>контракта, гарантийные обязательства могут обеспечиваться предоставлением банковской гарантии, выданной банком и соответствующей требованиям статьи 45 настоящего Федерального закона, или внесением денежных средств на указанный заказчиком счет, на котором в соответствии с законодательством Российской Федерации учитываются операции со средствами, поступающими заказчику. Способ обеспечения исполнения контракта, гарантийных обязательств, срок действия банковской гарантии определяются в соответствии с требованиями настоящего Федерального закона участником закупки, с которым заключается контракт, самостоятельно. </a:t>
            </a:r>
            <a:endParaRPr lang="ru-RU" sz="1600" dirty="0" smtClean="0">
              <a:solidFill>
                <a:srgbClr val="009999"/>
              </a:solidFill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</a:t>
            </a:r>
            <a:r>
              <a:rPr lang="ru-RU" sz="1600" u="sng" dirty="0" smtClean="0">
                <a:solidFill>
                  <a:srgbClr val="008080"/>
                </a:solidFill>
              </a:rPr>
              <a:t>При </a:t>
            </a:r>
            <a:r>
              <a:rPr lang="ru-RU" sz="1600" u="sng" dirty="0">
                <a:solidFill>
                  <a:srgbClr val="008080"/>
                </a:solidFill>
              </a:rPr>
              <a:t>этом </a:t>
            </a:r>
            <a:r>
              <a:rPr lang="ru-RU" sz="1600" b="1" u="sng" dirty="0">
                <a:solidFill>
                  <a:srgbClr val="008080"/>
                </a:solidFill>
              </a:rPr>
              <a:t>срок действия банковской гарантии </a:t>
            </a:r>
            <a:r>
              <a:rPr lang="ru-RU" sz="1600" u="sng" dirty="0">
                <a:solidFill>
                  <a:srgbClr val="008080"/>
                </a:solidFill>
              </a:rPr>
              <a:t>должен превышать предусмотренный контрактом срок исполнения обязательств, которые должны быть обеспечены такой банковской гарантией, </a:t>
            </a:r>
            <a:r>
              <a:rPr lang="ru-RU" sz="1600" b="1" u="sng" dirty="0">
                <a:solidFill>
                  <a:srgbClr val="008080"/>
                </a:solidFill>
              </a:rPr>
              <a:t>не менее чем на один месяц</a:t>
            </a:r>
            <a:r>
              <a:rPr lang="ru-RU" sz="1600" u="sng" dirty="0">
                <a:solidFill>
                  <a:srgbClr val="008080"/>
                </a:solidFill>
              </a:rPr>
              <a:t>, в том числе в случае его изменения в соответствии со статьей 95 настоящего Федерального закона.</a:t>
            </a:r>
          </a:p>
          <a:p>
            <a:pPr marL="0" indent="0" algn="just">
              <a:buNone/>
            </a:pPr>
            <a:r>
              <a:rPr lang="ru-RU" sz="1600" dirty="0" smtClean="0"/>
              <a:t>	Заказчик </a:t>
            </a:r>
            <a:r>
              <a:rPr lang="ru-RU" sz="1600" dirty="0"/>
              <a:t>при отказе в принятии данной банковской гарантии указал, что предоставленная гарантия не соответствует пункту 3 части 6 статьи 45 Закона о контрактной системе </a:t>
            </a:r>
            <a:r>
              <a:rPr lang="ru-RU" sz="1600" dirty="0" smtClean="0"/>
              <a:t>,а именно  </a:t>
            </a:r>
            <a:r>
              <a:rPr lang="ru-RU" sz="1600" dirty="0"/>
              <a:t>несоответствие банковской гарантии требованиям, содержащимся в извещении об осуществлении закупки, приглашении принять участие в определении поставщика (подрядчика, исполнителя), документации о закупке, проекте контракта, который заключается с единственным поставщиком (подрядчиком, исполнителем</a:t>
            </a:r>
            <a:r>
              <a:rPr lang="ru-RU" sz="1600" dirty="0" smtClean="0"/>
              <a:t>).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FF0033"/>
                </a:solidFill>
              </a:rPr>
              <a:t>Срок действия банковской гарантии по 30.09.2021г. Срок  окончания работ 30.08.2021 г. </a:t>
            </a:r>
            <a:endParaRPr lang="ru-RU" sz="1600" dirty="0">
              <a:solidFill>
                <a:srgbClr val="FF0033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009999"/>
              </a:solidFill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6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817162" y="1866967"/>
            <a:ext cx="128526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24504" y="6580187"/>
            <a:ext cx="371477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488504" y="-31427"/>
            <a:ext cx="9641740" cy="71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ru-RU" sz="2200" b="1" dirty="0" smtClean="0"/>
              <a:t>Отказ Заказчика в принятии банковской </a:t>
            </a:r>
            <a:r>
              <a:rPr lang="ru-RU" sz="2200" b="1" dirty="0"/>
              <a:t>гарантии победителя электронного </a:t>
            </a:r>
            <a:r>
              <a:rPr lang="ru-RU" sz="2200" b="1" dirty="0" smtClean="0"/>
              <a:t>аукциона</a:t>
            </a:r>
            <a:endParaRPr lang="ru-RU" sz="2200" b="1" u="sng" dirty="0"/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38092" y="6572271"/>
            <a:ext cx="4429156" cy="45719"/>
          </a:xfrm>
          <a:prstGeom prst="rect">
            <a:avLst/>
          </a:prstGeom>
        </p:spPr>
        <p:txBody>
          <a:bodyPr/>
          <a:lstStyle/>
          <a:p>
            <a:pPr algn="l">
              <a:buFont typeface="Wingdings" pitchFamily="2" charset="2"/>
              <a:buChar char="Ø"/>
            </a:pPr>
            <a:endParaRPr kumimoji="0" lang="ru-RU" sz="125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41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23880" y="210058"/>
            <a:ext cx="8915400" cy="1143000"/>
          </a:xfrm>
        </p:spPr>
        <p:txBody>
          <a:bodyPr/>
          <a:lstStyle/>
          <a:p>
            <a:pPr algn="l"/>
            <a: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387386"/>
              </p:ext>
            </p:extLst>
          </p:nvPr>
        </p:nvGraphicFramePr>
        <p:xfrm>
          <a:off x="495300" y="1052513"/>
          <a:ext cx="89154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7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817162" y="1866967"/>
            <a:ext cx="128526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24504" y="6580187"/>
            <a:ext cx="371477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87165" y="243798"/>
            <a:ext cx="9731669" cy="50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 smtClean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 smtClean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 smtClean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 smtClean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/>
          </a:p>
          <a:p>
            <a:pPr lvl="0" eaLnBrk="0" hangingPunct="0">
              <a:spcBef>
                <a:spcPct val="20000"/>
              </a:spcBef>
              <a:defRPr/>
            </a:pPr>
            <a:endParaRPr lang="ru-RU" sz="2400" b="1" dirty="0" smtClean="0"/>
          </a:p>
          <a:p>
            <a:pPr lvl="0" eaLnBrk="0" hangingPunct="0">
              <a:spcBef>
                <a:spcPct val="20000"/>
              </a:spcBef>
              <a:defRPr/>
            </a:pPr>
            <a:r>
              <a:rPr lang="ru-RU" sz="2200" b="1" dirty="0" smtClean="0"/>
              <a:t>Нарушение сроков при подаче заявления в РНП и размещении в ЕИС</a:t>
            </a:r>
            <a:endParaRPr lang="ru-RU" sz="2200" b="1" dirty="0"/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38092" y="6572271"/>
            <a:ext cx="4429156" cy="45719"/>
          </a:xfrm>
          <a:prstGeom prst="rect">
            <a:avLst/>
          </a:prstGeom>
        </p:spPr>
        <p:txBody>
          <a:bodyPr/>
          <a:lstStyle/>
          <a:p>
            <a:pPr algn="l">
              <a:buFont typeface="Wingdings" pitchFamily="2" charset="2"/>
              <a:buChar char="Ø"/>
            </a:pPr>
            <a:endParaRPr kumimoji="0" lang="ru-RU" sz="125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06658"/>
              </p:ext>
            </p:extLst>
          </p:nvPr>
        </p:nvGraphicFramePr>
        <p:xfrm>
          <a:off x="1651000" y="1227666"/>
          <a:ext cx="660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Часть 12 статьи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95 Закона о контрактной системе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48806"/>
              </p:ext>
            </p:extLst>
          </p:nvPr>
        </p:nvGraphicFramePr>
        <p:xfrm>
          <a:off x="632520" y="5517232"/>
          <a:ext cx="87129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ч.6 ст. 7.32 КоАП РФ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на должностных лиц в размере пятидесяти тысяч рублей; на юридических лиц - двухсот тысяч 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276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10130" y="-122876"/>
            <a:ext cx="8915400" cy="1143000"/>
          </a:xfrm>
        </p:spPr>
        <p:txBody>
          <a:bodyPr/>
          <a:lstStyle/>
          <a:p>
            <a:pPr algn="l"/>
            <a: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824206"/>
              </p:ext>
            </p:extLst>
          </p:nvPr>
        </p:nvGraphicFramePr>
        <p:xfrm>
          <a:off x="495300" y="1016618"/>
          <a:ext cx="89154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8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24504" y="6580187"/>
            <a:ext cx="371477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149756" y="-26573"/>
            <a:ext cx="9731669" cy="56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ru-RU" sz="2200" b="1" dirty="0" smtClean="0"/>
              <a:t>Нарушение сроков при подаче заявления в РНП</a:t>
            </a:r>
            <a:endParaRPr lang="ru-RU" sz="2200" b="1" dirty="0"/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38092" y="6572271"/>
            <a:ext cx="4429156" cy="45719"/>
          </a:xfrm>
          <a:prstGeom prst="rect">
            <a:avLst/>
          </a:prstGeom>
        </p:spPr>
        <p:txBody>
          <a:bodyPr/>
          <a:lstStyle/>
          <a:p>
            <a:pPr algn="l">
              <a:buFont typeface="Wingdings" pitchFamily="2" charset="2"/>
              <a:buChar char="Ø"/>
            </a:pPr>
            <a:endParaRPr kumimoji="0" lang="ru-RU" sz="125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26845"/>
              </p:ext>
            </p:extLst>
          </p:nvPr>
        </p:nvGraphicFramePr>
        <p:xfrm>
          <a:off x="1651000" y="1227666"/>
          <a:ext cx="660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Части 12,13 статьи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95 Закона о контрактной системе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48749"/>
              </p:ext>
            </p:extLst>
          </p:nvPr>
        </p:nvGraphicFramePr>
        <p:xfrm>
          <a:off x="632520" y="5517232"/>
          <a:ext cx="87129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ч.2 ст. 7.31 КоАП РФ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на должностных лиц в размере двадцати тысяч рублей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345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-459432"/>
            <a:ext cx="8915400" cy="144016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Отказ во включении в РНП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1124744"/>
            <a:ext cx="8915400" cy="4525963"/>
          </a:xfrm>
        </p:spPr>
        <p:txBody>
          <a:bodyPr/>
          <a:lstStyle/>
          <a:p>
            <a:pPr algn="just"/>
            <a:r>
              <a:rPr lang="ru-RU" sz="1800" dirty="0" smtClean="0"/>
              <a:t>Согласно п. 1 ч. 15 ст. 95 Закона о контрактной системе </a:t>
            </a:r>
            <a:r>
              <a:rPr lang="ru-RU" sz="1800" dirty="0"/>
              <a:t>Заказчик обязан принять решение об одностороннем отказе от исполнения контракта в </a:t>
            </a:r>
            <a:r>
              <a:rPr lang="ru-RU" sz="1800" dirty="0" smtClean="0"/>
              <a:t>случае если </a:t>
            </a:r>
            <a:r>
              <a:rPr lang="ru-RU" sz="1800" dirty="0"/>
              <a:t>в ходе исполнения контракта установлено, что поставщик (подрядчик, исполнитель) и (или) поставляемый товар не соответствуют установленным извещением об осуществлении закупки и (или) документацией о закупке требованиям к участникам закупки и (или) поставляемому товару или представил недостоверную информацию о своем соответствии и (или) соответствии поставляемого товара таким требованиям, что позволило ему стать победителем определения поставщика (подрядчика, исполнителя</a:t>
            </a:r>
            <a:r>
              <a:rPr lang="ru-RU" sz="1800" dirty="0" smtClean="0"/>
              <a:t>).</a:t>
            </a:r>
          </a:p>
          <a:p>
            <a:pPr algn="just"/>
            <a:r>
              <a:rPr lang="ru-RU" sz="1800" dirty="0"/>
              <a:t>Сведения о привлечении </a:t>
            </a:r>
            <a:r>
              <a:rPr lang="ru-RU" sz="1800" dirty="0" smtClean="0"/>
              <a:t>к </a:t>
            </a:r>
            <a:r>
              <a:rPr lang="ru-RU" sz="1800" dirty="0"/>
              <a:t>административной ответственности внесены в реестр юридических лиц, привлеченных к административной ответственности по статье 19.28 КоАП </a:t>
            </a:r>
            <a:r>
              <a:rPr lang="ru-RU" sz="1800" dirty="0" smtClean="0"/>
              <a:t>РФ, </a:t>
            </a:r>
            <a:r>
              <a:rPr lang="ru-RU" sz="1800" dirty="0"/>
              <a:t>размещенном на официальном сайте Генеральной прокуратуры РФ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>
                <a:solidFill>
                  <a:srgbClr val="FF0000"/>
                </a:solidFill>
              </a:rPr>
              <a:t>Отказано во включении в РНП -  </a:t>
            </a:r>
            <a:r>
              <a:rPr lang="ru-RU" sz="1800" dirty="0">
                <a:solidFill>
                  <a:srgbClr val="FF0000"/>
                </a:solidFill>
              </a:rPr>
              <a:t>расторжение </a:t>
            </a:r>
            <a:r>
              <a:rPr lang="ru-RU" sz="1800" dirty="0" smtClean="0">
                <a:solidFill>
                  <a:srgbClr val="FF0000"/>
                </a:solidFill>
              </a:rPr>
              <a:t>контракта на </a:t>
            </a:r>
            <a:r>
              <a:rPr lang="ru-RU" sz="1800" dirty="0">
                <a:solidFill>
                  <a:srgbClr val="FF0000"/>
                </a:solidFill>
              </a:rPr>
              <a:t>основании пункта 1 части 15 статьи 95 Закона о контрактной системе не является основанием для включения информации о таком поставщике (подрядчике, исполнителе) в Реестр, поскольку не связано с существенным нарушением поставщиком (подрядчиком, исполнителем) условий контракта.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30857</TotalTime>
  <Words>690</Words>
  <Application>Microsoft Office PowerPoint</Application>
  <PresentationFormat>Лист A4 (210x297 мм)</PresentationFormat>
  <Paragraphs>287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Ненадлежащее применение Постановления Правительства РФ № 616 при поставке респираторов медицинских </vt:lpstr>
      <vt:lpstr>Ненадлежащее применение Постановления Правительства РФ № 616 при поставке респираторов медицинских </vt:lpstr>
      <vt:lpstr>В документации отсутствует условие о согласии участника электронного аукциона на поставку товара, выполнение работы или оказание услуги на условиях, предусмотренных документацией</vt:lpstr>
      <vt:lpstr>Неправомерное отклонение заявки участника</vt:lpstr>
      <vt:lpstr>  </vt:lpstr>
      <vt:lpstr>  </vt:lpstr>
      <vt:lpstr>  </vt:lpstr>
      <vt:lpstr>Отказ во включении в РНП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Перевозчиков М.И.</dc:creator>
  <cp:lastModifiedBy>Админ</cp:lastModifiedBy>
  <cp:revision>788</cp:revision>
  <cp:lastPrinted>2015-02-02T13:12:03Z</cp:lastPrinted>
  <dcterms:created xsi:type="dcterms:W3CDTF">2011-05-31T12:12:04Z</dcterms:created>
  <dcterms:modified xsi:type="dcterms:W3CDTF">2021-09-09T19:18:08Z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